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33"/>
  </p:notesMasterIdLst>
  <p:sldIdLst>
    <p:sldId id="258" r:id="rId5"/>
    <p:sldId id="351" r:id="rId6"/>
    <p:sldId id="334" r:id="rId7"/>
    <p:sldId id="293" r:id="rId8"/>
    <p:sldId id="335" r:id="rId9"/>
    <p:sldId id="354" r:id="rId10"/>
    <p:sldId id="341" r:id="rId11"/>
    <p:sldId id="348" r:id="rId12"/>
    <p:sldId id="349" r:id="rId13"/>
    <p:sldId id="350" r:id="rId14"/>
    <p:sldId id="353" r:id="rId15"/>
    <p:sldId id="352" r:id="rId16"/>
    <p:sldId id="355" r:id="rId17"/>
    <p:sldId id="369" r:id="rId18"/>
    <p:sldId id="356" r:id="rId19"/>
    <p:sldId id="357" r:id="rId20"/>
    <p:sldId id="360" r:id="rId21"/>
    <p:sldId id="361" r:id="rId22"/>
    <p:sldId id="362" r:id="rId23"/>
    <p:sldId id="363" r:id="rId24"/>
    <p:sldId id="364" r:id="rId25"/>
    <p:sldId id="295" r:id="rId26"/>
    <p:sldId id="366" r:id="rId27"/>
    <p:sldId id="367" r:id="rId28"/>
    <p:sldId id="368" r:id="rId29"/>
    <p:sldId id="371" r:id="rId30"/>
    <p:sldId id="373" r:id="rId31"/>
    <p:sldId id="37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va Martínez de la Rosa" initials="DMdlR" lastIdx="3" clrIdx="0">
    <p:extLst>
      <p:ext uri="{19B8F6BF-5375-455C-9EA6-DF929625EA0E}">
        <p15:presenceInfo xmlns:p15="http://schemas.microsoft.com/office/powerpoint/2012/main" userId="Deva Martínez de la Ro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63B345"/>
    <a:srgbClr val="000000"/>
    <a:srgbClr val="66CCFF"/>
    <a:srgbClr val="59595D"/>
    <a:srgbClr val="D1F1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6FE169-06CF-47DC-9FBB-9C131AC54AC1}" v="6" dt="2021-07-08T13:06:23.3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4" autoAdjust="0"/>
  </p:normalViewPr>
  <p:slideViewPr>
    <p:cSldViewPr snapToGrid="0">
      <p:cViewPr varScale="1">
        <p:scale>
          <a:sx n="106" d="100"/>
          <a:sy n="106" d="100"/>
        </p:scale>
        <p:origin x="17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dro Luis Espejo" userId="167efa9f-092e-4cfd-a14f-44fe1bdd1166" providerId="ADAL" clId="{E3F4EA2E-C714-440D-A624-F6B4734459A0}"/>
    <pc:docChg chg="undo custSel addSld modSld sldOrd">
      <pc:chgData name="Pedro Luis Espejo" userId="167efa9f-092e-4cfd-a14f-44fe1bdd1166" providerId="ADAL" clId="{E3F4EA2E-C714-440D-A624-F6B4734459A0}" dt="2021-01-08T12:33:37.114" v="321" actId="20577"/>
      <pc:docMkLst>
        <pc:docMk/>
      </pc:docMkLst>
      <pc:sldChg chg="modSp mod">
        <pc:chgData name="Pedro Luis Espejo" userId="167efa9f-092e-4cfd-a14f-44fe1bdd1166" providerId="ADAL" clId="{E3F4EA2E-C714-440D-A624-F6B4734459A0}" dt="2021-01-08T12:21:43.156" v="7" actId="948"/>
        <pc:sldMkLst>
          <pc:docMk/>
          <pc:sldMk cId="1551982493" sldId="334"/>
        </pc:sldMkLst>
        <pc:spChg chg="mod">
          <ac:chgData name="Pedro Luis Espejo" userId="167efa9f-092e-4cfd-a14f-44fe1bdd1166" providerId="ADAL" clId="{E3F4EA2E-C714-440D-A624-F6B4734459A0}" dt="2021-01-08T12:21:43.156" v="7" actId="948"/>
          <ac:spMkLst>
            <pc:docMk/>
            <pc:sldMk cId="1551982493" sldId="334"/>
            <ac:spMk id="3" creationId="{36F79765-2D69-6B45-A481-3030075A6555}"/>
          </ac:spMkLst>
        </pc:spChg>
      </pc:sldChg>
      <pc:sldChg chg="modSp">
        <pc:chgData name="Pedro Luis Espejo" userId="167efa9f-092e-4cfd-a14f-44fe1bdd1166" providerId="ADAL" clId="{E3F4EA2E-C714-440D-A624-F6B4734459A0}" dt="2021-01-08T12:22:57.926" v="8"/>
        <pc:sldMkLst>
          <pc:docMk/>
          <pc:sldMk cId="2012437530" sldId="335"/>
        </pc:sldMkLst>
        <pc:picChg chg="mod">
          <ac:chgData name="Pedro Luis Espejo" userId="167efa9f-092e-4cfd-a14f-44fe1bdd1166" providerId="ADAL" clId="{E3F4EA2E-C714-440D-A624-F6B4734459A0}" dt="2021-01-08T12:22:57.926" v="8"/>
          <ac:picMkLst>
            <pc:docMk/>
            <pc:sldMk cId="2012437530" sldId="335"/>
            <ac:picMk id="8" creationId="{FE5F7B07-26BB-4415-A669-96A9B322796D}"/>
          </ac:picMkLst>
        </pc:picChg>
      </pc:sldChg>
      <pc:sldChg chg="ord">
        <pc:chgData name="Pedro Luis Espejo" userId="167efa9f-092e-4cfd-a14f-44fe1bdd1166" providerId="ADAL" clId="{E3F4EA2E-C714-440D-A624-F6B4734459A0}" dt="2021-01-08T12:28:04.385" v="36"/>
        <pc:sldMkLst>
          <pc:docMk/>
          <pc:sldMk cId="1512049314" sldId="370"/>
        </pc:sldMkLst>
      </pc:sldChg>
      <pc:sldChg chg="modSp mod">
        <pc:chgData name="Pedro Luis Espejo" userId="167efa9f-092e-4cfd-a14f-44fe1bdd1166" providerId="ADAL" clId="{E3F4EA2E-C714-440D-A624-F6B4734459A0}" dt="2021-01-08T12:27:05.768" v="30" actId="1037"/>
        <pc:sldMkLst>
          <pc:docMk/>
          <pc:sldMk cId="1524985099" sldId="371"/>
        </pc:sldMkLst>
        <pc:spChg chg="mod">
          <ac:chgData name="Pedro Luis Espejo" userId="167efa9f-092e-4cfd-a14f-44fe1bdd1166" providerId="ADAL" clId="{E3F4EA2E-C714-440D-A624-F6B4734459A0}" dt="2021-01-08T12:27:05.768" v="30" actId="1037"/>
          <ac:spMkLst>
            <pc:docMk/>
            <pc:sldMk cId="1524985099" sldId="371"/>
            <ac:spMk id="12" creationId="{3B75CAA6-A9A4-496D-A07B-F31369F2E329}"/>
          </ac:spMkLst>
        </pc:spChg>
        <pc:spChg chg="mod">
          <ac:chgData name="Pedro Luis Espejo" userId="167efa9f-092e-4cfd-a14f-44fe1bdd1166" providerId="ADAL" clId="{E3F4EA2E-C714-440D-A624-F6B4734459A0}" dt="2021-01-08T12:24:57.402" v="19" actId="1035"/>
          <ac:spMkLst>
            <pc:docMk/>
            <pc:sldMk cId="1524985099" sldId="371"/>
            <ac:spMk id="13" creationId="{F914A1EA-6A65-45CB-AB03-C33C04E13845}"/>
          </ac:spMkLst>
        </pc:spChg>
        <pc:spChg chg="mod">
          <ac:chgData name="Pedro Luis Espejo" userId="167efa9f-092e-4cfd-a14f-44fe1bdd1166" providerId="ADAL" clId="{E3F4EA2E-C714-440D-A624-F6B4734459A0}" dt="2021-01-08T12:25:20.049" v="21" actId="20577"/>
          <ac:spMkLst>
            <pc:docMk/>
            <pc:sldMk cId="1524985099" sldId="371"/>
            <ac:spMk id="15" creationId="{013A8F15-FC26-4D2A-821D-640C9BC81931}"/>
          </ac:spMkLst>
        </pc:spChg>
      </pc:sldChg>
      <pc:sldChg chg="addSp delSp modSp add mod">
        <pc:chgData name="Pedro Luis Espejo" userId="167efa9f-092e-4cfd-a14f-44fe1bdd1166" providerId="ADAL" clId="{E3F4EA2E-C714-440D-A624-F6B4734459A0}" dt="2021-01-08T12:33:37.114" v="321" actId="20577"/>
        <pc:sldMkLst>
          <pc:docMk/>
          <pc:sldMk cId="2288779561" sldId="372"/>
        </pc:sldMkLst>
        <pc:spChg chg="add mod">
          <ac:chgData name="Pedro Luis Espejo" userId="167efa9f-092e-4cfd-a14f-44fe1bdd1166" providerId="ADAL" clId="{E3F4EA2E-C714-440D-A624-F6B4734459A0}" dt="2021-01-08T12:33:37.114" v="321" actId="20577"/>
          <ac:spMkLst>
            <pc:docMk/>
            <pc:sldMk cId="2288779561" sldId="372"/>
            <ac:spMk id="3" creationId="{C9C57255-5720-4063-A133-89B1A5366516}"/>
          </ac:spMkLst>
        </pc:spChg>
        <pc:spChg chg="add del">
          <ac:chgData name="Pedro Luis Espejo" userId="167efa9f-092e-4cfd-a14f-44fe1bdd1166" providerId="ADAL" clId="{E3F4EA2E-C714-440D-A624-F6B4734459A0}" dt="2021-01-08T12:32:41.674" v="284" actId="11529"/>
          <ac:spMkLst>
            <pc:docMk/>
            <pc:sldMk cId="2288779561" sldId="372"/>
            <ac:spMk id="5" creationId="{0650CE09-0C45-4547-A26A-14454DF12E2E}"/>
          </ac:spMkLst>
        </pc:spChg>
        <pc:spChg chg="mod">
          <ac:chgData name="Pedro Luis Espejo" userId="167efa9f-092e-4cfd-a14f-44fe1bdd1166" providerId="ADAL" clId="{E3F4EA2E-C714-440D-A624-F6B4734459A0}" dt="2021-01-08T12:29:34.129" v="71" actId="1035"/>
          <ac:spMkLst>
            <pc:docMk/>
            <pc:sldMk cId="2288779561" sldId="372"/>
            <ac:spMk id="10" creationId="{8A9B04C4-0736-4448-BF54-E53636979868}"/>
          </ac:spMkLst>
        </pc:spChg>
        <pc:spChg chg="mod">
          <ac:chgData name="Pedro Luis Espejo" userId="167efa9f-092e-4cfd-a14f-44fe1bdd1166" providerId="ADAL" clId="{E3F4EA2E-C714-440D-A624-F6B4734459A0}" dt="2021-01-08T12:29:34.129" v="71" actId="1035"/>
          <ac:spMkLst>
            <pc:docMk/>
            <pc:sldMk cId="2288779561" sldId="372"/>
            <ac:spMk id="12" creationId="{3B75CAA6-A9A4-496D-A07B-F31369F2E329}"/>
          </ac:spMkLst>
        </pc:spChg>
        <pc:spChg chg="mod">
          <ac:chgData name="Pedro Luis Espejo" userId="167efa9f-092e-4cfd-a14f-44fe1bdd1166" providerId="ADAL" clId="{E3F4EA2E-C714-440D-A624-F6B4734459A0}" dt="2021-01-08T12:29:34.129" v="71" actId="1035"/>
          <ac:spMkLst>
            <pc:docMk/>
            <pc:sldMk cId="2288779561" sldId="372"/>
            <ac:spMk id="13" creationId="{F914A1EA-6A65-45CB-AB03-C33C04E13845}"/>
          </ac:spMkLst>
        </pc:spChg>
        <pc:picChg chg="mod">
          <ac:chgData name="Pedro Luis Espejo" userId="167efa9f-092e-4cfd-a14f-44fe1bdd1166" providerId="ADAL" clId="{E3F4EA2E-C714-440D-A624-F6B4734459A0}" dt="2021-01-08T12:29:34.129" v="71" actId="1035"/>
          <ac:picMkLst>
            <pc:docMk/>
            <pc:sldMk cId="2288779561" sldId="372"/>
            <ac:picMk id="4" creationId="{66747A0A-B073-40DC-A5CD-BA6BB2294BA3}"/>
          </ac:picMkLst>
        </pc:picChg>
      </pc:sldChg>
    </pc:docChg>
  </pc:docChgLst>
  <pc:docChgLst>
    <pc:chgData name="Menegon Diego" userId="6c941ecf-d035-48c2-86f1-3c946bb505e7" providerId="ADAL" clId="{826FE169-06CF-47DC-9FBB-9C131AC54AC1}"/>
    <pc:docChg chg="undo redo custSel addSld delSld modSld">
      <pc:chgData name="Menegon Diego" userId="6c941ecf-d035-48c2-86f1-3c946bb505e7" providerId="ADAL" clId="{826FE169-06CF-47DC-9FBB-9C131AC54AC1}" dt="2021-07-08T13:08:30.360" v="4453" actId="6549"/>
      <pc:docMkLst>
        <pc:docMk/>
      </pc:docMkLst>
      <pc:sldChg chg="addSp delSp modSp mod">
        <pc:chgData name="Menegon Diego" userId="6c941ecf-d035-48c2-86f1-3c946bb505e7" providerId="ADAL" clId="{826FE169-06CF-47DC-9FBB-9C131AC54AC1}" dt="2021-07-08T12:14:48.501" v="13" actId="6549"/>
        <pc:sldMkLst>
          <pc:docMk/>
          <pc:sldMk cId="2829018180" sldId="258"/>
        </pc:sldMkLst>
        <pc:spChg chg="del">
          <ac:chgData name="Menegon Diego" userId="6c941ecf-d035-48c2-86f1-3c946bb505e7" providerId="ADAL" clId="{826FE169-06CF-47DC-9FBB-9C131AC54AC1}" dt="2021-07-08T12:14:09.992" v="1" actId="478"/>
          <ac:spMkLst>
            <pc:docMk/>
            <pc:sldMk cId="2829018180" sldId="258"/>
            <ac:spMk id="2" creationId="{8C2B1DAB-48A3-7349-AC07-BC5FEE7EE2A6}"/>
          </ac:spMkLst>
        </pc:spChg>
        <pc:spChg chg="mod">
          <ac:chgData name="Menegon Diego" userId="6c941ecf-d035-48c2-86f1-3c946bb505e7" providerId="ADAL" clId="{826FE169-06CF-47DC-9FBB-9C131AC54AC1}" dt="2021-07-08T12:14:48.501" v="13" actId="6549"/>
          <ac:spMkLst>
            <pc:docMk/>
            <pc:sldMk cId="2829018180" sldId="258"/>
            <ac:spMk id="3" creationId="{1D042155-E366-D54C-9DDC-333BBF8D8F64}"/>
          </ac:spMkLst>
        </pc:spChg>
        <pc:spChg chg="add del mod">
          <ac:chgData name="Menegon Diego" userId="6c941ecf-d035-48c2-86f1-3c946bb505e7" providerId="ADAL" clId="{826FE169-06CF-47DC-9FBB-9C131AC54AC1}" dt="2021-07-08T12:14:15.904" v="3" actId="478"/>
          <ac:spMkLst>
            <pc:docMk/>
            <pc:sldMk cId="2829018180" sldId="258"/>
            <ac:spMk id="7" creationId="{4891A21D-938A-477D-B353-FE46AABB5DF4}"/>
          </ac:spMkLst>
        </pc:spChg>
        <pc:spChg chg="add mod">
          <ac:chgData name="Menegon Diego" userId="6c941ecf-d035-48c2-86f1-3c946bb505e7" providerId="ADAL" clId="{826FE169-06CF-47DC-9FBB-9C131AC54AC1}" dt="2021-07-08T12:14:10.475" v="2"/>
          <ac:spMkLst>
            <pc:docMk/>
            <pc:sldMk cId="2829018180" sldId="258"/>
            <ac:spMk id="8" creationId="{6FDB45AB-47EE-4F6B-A021-78993DB03FDF}"/>
          </ac:spMkLst>
        </pc:spChg>
      </pc:sldChg>
      <pc:sldChg chg="del">
        <pc:chgData name="Menegon Diego" userId="6c941ecf-d035-48c2-86f1-3c946bb505e7" providerId="ADAL" clId="{826FE169-06CF-47DC-9FBB-9C131AC54AC1}" dt="2021-07-08T12:14:25.271" v="5" actId="47"/>
        <pc:sldMkLst>
          <pc:docMk/>
          <pc:sldMk cId="1127751784" sldId="270"/>
        </pc:sldMkLst>
      </pc:sldChg>
      <pc:sldChg chg="modSp mod">
        <pc:chgData name="Menegon Diego" userId="6c941ecf-d035-48c2-86f1-3c946bb505e7" providerId="ADAL" clId="{826FE169-06CF-47DC-9FBB-9C131AC54AC1}" dt="2021-07-08T12:16:48.335" v="171"/>
        <pc:sldMkLst>
          <pc:docMk/>
          <pc:sldMk cId="1418632053" sldId="293"/>
        </pc:sldMkLst>
        <pc:spChg chg="mod">
          <ac:chgData name="Menegon Diego" userId="6c941ecf-d035-48c2-86f1-3c946bb505e7" providerId="ADAL" clId="{826FE169-06CF-47DC-9FBB-9C131AC54AC1}" dt="2021-07-08T12:16:48.335" v="171"/>
          <ac:spMkLst>
            <pc:docMk/>
            <pc:sldMk cId="1418632053" sldId="293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826FE169-06CF-47DC-9FBB-9C131AC54AC1}" dt="2021-07-08T12:59:55.472" v="4066"/>
        <pc:sldMkLst>
          <pc:docMk/>
          <pc:sldMk cId="2158370023" sldId="295"/>
        </pc:sldMkLst>
        <pc:spChg chg="mod">
          <ac:chgData name="Menegon Diego" userId="6c941ecf-d035-48c2-86f1-3c946bb505e7" providerId="ADAL" clId="{826FE169-06CF-47DC-9FBB-9C131AC54AC1}" dt="2021-07-08T12:59:55.472" v="4066"/>
          <ac:spMkLst>
            <pc:docMk/>
            <pc:sldMk cId="2158370023" sldId="295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826FE169-06CF-47DC-9FBB-9C131AC54AC1}" dt="2021-07-08T12:59:45.305" v="4065" actId="20577"/>
        <pc:sldMkLst>
          <pc:docMk/>
          <pc:sldMk cId="1551982493" sldId="334"/>
        </pc:sldMkLst>
        <pc:spChg chg="mod">
          <ac:chgData name="Menegon Diego" userId="6c941ecf-d035-48c2-86f1-3c946bb505e7" providerId="ADAL" clId="{826FE169-06CF-47DC-9FBB-9C131AC54AC1}" dt="2021-07-08T12:14:58.252" v="21" actId="6549"/>
          <ac:spMkLst>
            <pc:docMk/>
            <pc:sldMk cId="1551982493" sldId="334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59:45.305" v="4065" actId="20577"/>
          <ac:spMkLst>
            <pc:docMk/>
            <pc:sldMk cId="1551982493" sldId="334"/>
            <ac:spMk id="3" creationId="{36F79765-2D69-6B45-A481-3030075A6555}"/>
          </ac:spMkLst>
        </pc:spChg>
      </pc:sldChg>
      <pc:sldChg chg="delSp modSp mod">
        <pc:chgData name="Menegon Diego" userId="6c941ecf-d035-48c2-86f1-3c946bb505e7" providerId="ADAL" clId="{826FE169-06CF-47DC-9FBB-9C131AC54AC1}" dt="2021-07-08T12:18:55.034" v="453" actId="14100"/>
        <pc:sldMkLst>
          <pc:docMk/>
          <pc:sldMk cId="2012437530" sldId="335"/>
        </pc:sldMkLst>
        <pc:spChg chg="mod">
          <ac:chgData name="Menegon Diego" userId="6c941ecf-d035-48c2-86f1-3c946bb505e7" providerId="ADAL" clId="{826FE169-06CF-47DC-9FBB-9C131AC54AC1}" dt="2021-07-08T12:16:55.557" v="176" actId="20577"/>
          <ac:spMkLst>
            <pc:docMk/>
            <pc:sldMk cId="2012437530" sldId="335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18:26.656" v="415" actId="20577"/>
          <ac:spMkLst>
            <pc:docMk/>
            <pc:sldMk cId="2012437530" sldId="335"/>
            <ac:spMk id="3" creationId="{36F79765-2D69-6B45-A481-3030075A6555}"/>
          </ac:spMkLst>
        </pc:spChg>
        <pc:spChg chg="mod">
          <ac:chgData name="Menegon Diego" userId="6c941ecf-d035-48c2-86f1-3c946bb505e7" providerId="ADAL" clId="{826FE169-06CF-47DC-9FBB-9C131AC54AC1}" dt="2021-07-08T12:18:55.034" v="453" actId="14100"/>
          <ac:spMkLst>
            <pc:docMk/>
            <pc:sldMk cId="2012437530" sldId="335"/>
            <ac:spMk id="6" creationId="{D02C9C4A-A42A-4A94-A574-509871B593CB}"/>
          </ac:spMkLst>
        </pc:spChg>
        <pc:spChg chg="del">
          <ac:chgData name="Menegon Diego" userId="6c941ecf-d035-48c2-86f1-3c946bb505e7" providerId="ADAL" clId="{826FE169-06CF-47DC-9FBB-9C131AC54AC1}" dt="2021-07-08T12:18:50.328" v="452" actId="478"/>
          <ac:spMkLst>
            <pc:docMk/>
            <pc:sldMk cId="2012437530" sldId="335"/>
            <ac:spMk id="7" creationId="{8956CDAB-90D0-44D0-AD04-C27FF1979560}"/>
          </ac:spMkLst>
        </pc:spChg>
      </pc:sldChg>
      <pc:sldChg chg="modSp mod">
        <pc:chgData name="Menegon Diego" userId="6c941ecf-d035-48c2-86f1-3c946bb505e7" providerId="ADAL" clId="{826FE169-06CF-47DC-9FBB-9C131AC54AC1}" dt="2021-07-08T12:20:59.054" v="714"/>
        <pc:sldMkLst>
          <pc:docMk/>
          <pc:sldMk cId="4141073688" sldId="341"/>
        </pc:sldMkLst>
        <pc:spChg chg="mod">
          <ac:chgData name="Menegon Diego" userId="6c941ecf-d035-48c2-86f1-3c946bb505e7" providerId="ADAL" clId="{826FE169-06CF-47DC-9FBB-9C131AC54AC1}" dt="2021-07-08T12:20:59.054" v="714"/>
          <ac:spMkLst>
            <pc:docMk/>
            <pc:sldMk cId="4141073688" sldId="341"/>
            <ac:spMk id="3" creationId="{669D0DE4-46C7-4B7A-8B5D-221DD2CBC600}"/>
          </ac:spMkLst>
        </pc:spChg>
      </pc:sldChg>
      <pc:sldChg chg="modSp mod">
        <pc:chgData name="Menegon Diego" userId="6c941ecf-d035-48c2-86f1-3c946bb505e7" providerId="ADAL" clId="{826FE169-06CF-47DC-9FBB-9C131AC54AC1}" dt="2021-07-08T12:23:56.177" v="950" actId="6549"/>
        <pc:sldMkLst>
          <pc:docMk/>
          <pc:sldMk cId="2993868929" sldId="348"/>
        </pc:sldMkLst>
        <pc:spChg chg="mod">
          <ac:chgData name="Menegon Diego" userId="6c941ecf-d035-48c2-86f1-3c946bb505e7" providerId="ADAL" clId="{826FE169-06CF-47DC-9FBB-9C131AC54AC1}" dt="2021-07-08T12:22:29.788" v="757" actId="20577"/>
          <ac:spMkLst>
            <pc:docMk/>
            <pc:sldMk cId="2993868929" sldId="348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23:56.177" v="950" actId="6549"/>
          <ac:spMkLst>
            <pc:docMk/>
            <pc:sldMk cId="2993868929" sldId="348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2:22:54.442" v="781" actId="20577"/>
          <ac:spMkLst>
            <pc:docMk/>
            <pc:sldMk cId="2993868929" sldId="348"/>
            <ac:spMk id="17" creationId="{BE9C6A98-6D98-493D-BEC6-7026117B03E0}"/>
          </ac:spMkLst>
        </pc:spChg>
        <pc:spChg chg="mod">
          <ac:chgData name="Menegon Diego" userId="6c941ecf-d035-48c2-86f1-3c946bb505e7" providerId="ADAL" clId="{826FE169-06CF-47DC-9FBB-9C131AC54AC1}" dt="2021-07-08T12:22:19.019" v="736" actId="20577"/>
          <ac:spMkLst>
            <pc:docMk/>
            <pc:sldMk cId="2993868929" sldId="348"/>
            <ac:spMk id="19" creationId="{A4EDA103-17CB-4CDB-B018-4D78D651E1BC}"/>
          </ac:spMkLst>
        </pc:spChg>
        <pc:spChg chg="mod">
          <ac:chgData name="Menegon Diego" userId="6c941ecf-d035-48c2-86f1-3c946bb505e7" providerId="ADAL" clId="{826FE169-06CF-47DC-9FBB-9C131AC54AC1}" dt="2021-07-08T12:22:11.646" v="720" actId="20577"/>
          <ac:spMkLst>
            <pc:docMk/>
            <pc:sldMk cId="2993868929" sldId="348"/>
            <ac:spMk id="20" creationId="{B755B06C-CEE6-4D60-8BBD-6EFBB984C8BD}"/>
          </ac:spMkLst>
        </pc:spChg>
      </pc:sldChg>
      <pc:sldChg chg="modSp mod">
        <pc:chgData name="Menegon Diego" userId="6c941ecf-d035-48c2-86f1-3c946bb505e7" providerId="ADAL" clId="{826FE169-06CF-47DC-9FBB-9C131AC54AC1}" dt="2021-07-08T12:25:31.407" v="1121" actId="6549"/>
        <pc:sldMkLst>
          <pc:docMk/>
          <pc:sldMk cId="4290486439" sldId="349"/>
        </pc:sldMkLst>
        <pc:spChg chg="mod">
          <ac:chgData name="Menegon Diego" userId="6c941ecf-d035-48c2-86f1-3c946bb505e7" providerId="ADAL" clId="{826FE169-06CF-47DC-9FBB-9C131AC54AC1}" dt="2021-07-08T12:24:03.673" v="951"/>
          <ac:spMkLst>
            <pc:docMk/>
            <pc:sldMk cId="4290486439" sldId="349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25:31.407" v="1121" actId="6549"/>
          <ac:spMkLst>
            <pc:docMk/>
            <pc:sldMk cId="4290486439" sldId="349"/>
            <ac:spMk id="4" creationId="{866E7C5B-FBFE-4404-86E2-4D045BE60DC4}"/>
          </ac:spMkLst>
        </pc:spChg>
        <pc:spChg chg="mod">
          <ac:chgData name="Menegon Diego" userId="6c941ecf-d035-48c2-86f1-3c946bb505e7" providerId="ADAL" clId="{826FE169-06CF-47DC-9FBB-9C131AC54AC1}" dt="2021-07-08T12:24:12.370" v="964" actId="6549"/>
          <ac:spMkLst>
            <pc:docMk/>
            <pc:sldMk cId="4290486439" sldId="349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24:52.807" v="1003" actId="20577"/>
          <ac:spMkLst>
            <pc:docMk/>
            <pc:sldMk cId="4290486439" sldId="349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25:22.344" v="1103" actId="20577"/>
          <ac:spMkLst>
            <pc:docMk/>
            <pc:sldMk cId="4290486439" sldId="349"/>
            <ac:spMk id="13" creationId="{9AC1575A-671F-43D3-9F47-F5A9CF751F9D}"/>
          </ac:spMkLst>
        </pc:spChg>
      </pc:sldChg>
      <pc:sldChg chg="modSp mod">
        <pc:chgData name="Menegon Diego" userId="6c941ecf-d035-48c2-86f1-3c946bb505e7" providerId="ADAL" clId="{826FE169-06CF-47DC-9FBB-9C131AC54AC1}" dt="2021-07-08T12:29:02.715" v="1484" actId="20577"/>
        <pc:sldMkLst>
          <pc:docMk/>
          <pc:sldMk cId="2394664450" sldId="350"/>
        </pc:sldMkLst>
        <pc:spChg chg="mod">
          <ac:chgData name="Menegon Diego" userId="6c941ecf-d035-48c2-86f1-3c946bb505e7" providerId="ADAL" clId="{826FE169-06CF-47DC-9FBB-9C131AC54AC1}" dt="2021-07-08T12:25:44.190" v="1123"/>
          <ac:spMkLst>
            <pc:docMk/>
            <pc:sldMk cId="2394664450" sldId="350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26:55.558" v="1140" actId="20577"/>
          <ac:spMkLst>
            <pc:docMk/>
            <pc:sldMk cId="2394664450" sldId="350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29:02.715" v="1484" actId="20577"/>
          <ac:spMkLst>
            <pc:docMk/>
            <pc:sldMk cId="2394664450" sldId="350"/>
            <ac:spMk id="13" creationId="{9AC1575A-671F-43D3-9F47-F5A9CF751F9D}"/>
          </ac:spMkLst>
        </pc:spChg>
        <pc:spChg chg="mod">
          <ac:chgData name="Menegon Diego" userId="6c941ecf-d035-48c2-86f1-3c946bb505e7" providerId="ADAL" clId="{826FE169-06CF-47DC-9FBB-9C131AC54AC1}" dt="2021-07-08T12:28:08.313" v="1357" actId="6549"/>
          <ac:spMkLst>
            <pc:docMk/>
            <pc:sldMk cId="2394664450" sldId="350"/>
            <ac:spMk id="15" creationId="{7BB0EFA2-60A0-459F-8B4A-D2AC6F48EAB6}"/>
          </ac:spMkLst>
        </pc:spChg>
        <pc:spChg chg="mod">
          <ac:chgData name="Menegon Diego" userId="6c941ecf-d035-48c2-86f1-3c946bb505e7" providerId="ADAL" clId="{826FE169-06CF-47DC-9FBB-9C131AC54AC1}" dt="2021-07-08T12:27:55.154" v="1327" actId="20577"/>
          <ac:spMkLst>
            <pc:docMk/>
            <pc:sldMk cId="2394664450" sldId="350"/>
            <ac:spMk id="19" creationId="{1C424E81-FF5E-4A48-B372-AA50D1FF4C22}"/>
          </ac:spMkLst>
        </pc:spChg>
        <pc:spChg chg="mod">
          <ac:chgData name="Menegon Diego" userId="6c941ecf-d035-48c2-86f1-3c946bb505e7" providerId="ADAL" clId="{826FE169-06CF-47DC-9FBB-9C131AC54AC1}" dt="2021-07-08T12:27:07.638" v="1173" actId="21"/>
          <ac:spMkLst>
            <pc:docMk/>
            <pc:sldMk cId="2394664450" sldId="350"/>
            <ac:spMk id="20" creationId="{002BA0D9-F1E7-4B57-87AF-65B55BA7D277}"/>
          </ac:spMkLst>
        </pc:spChg>
      </pc:sldChg>
      <pc:sldChg chg="modSp add mod">
        <pc:chgData name="Menegon Diego" userId="6c941ecf-d035-48c2-86f1-3c946bb505e7" providerId="ADAL" clId="{826FE169-06CF-47DC-9FBB-9C131AC54AC1}" dt="2021-07-08T12:14:31.305" v="7" actId="113"/>
        <pc:sldMkLst>
          <pc:docMk/>
          <pc:sldMk cId="3516909983" sldId="351"/>
        </pc:sldMkLst>
        <pc:spChg chg="mod">
          <ac:chgData name="Menegon Diego" userId="6c941ecf-d035-48c2-86f1-3c946bb505e7" providerId="ADAL" clId="{826FE169-06CF-47DC-9FBB-9C131AC54AC1}" dt="2021-07-08T12:14:31.305" v="7" actId="113"/>
          <ac:spMkLst>
            <pc:docMk/>
            <pc:sldMk cId="3516909983" sldId="351"/>
            <ac:spMk id="3" creationId="{36F79765-2D69-6B45-A481-3030075A6555}"/>
          </ac:spMkLst>
        </pc:spChg>
      </pc:sldChg>
      <pc:sldChg chg="modSp mod">
        <pc:chgData name="Menegon Diego" userId="6c941ecf-d035-48c2-86f1-3c946bb505e7" providerId="ADAL" clId="{826FE169-06CF-47DC-9FBB-9C131AC54AC1}" dt="2021-07-08T12:34:40.158" v="2114" actId="6549"/>
        <pc:sldMkLst>
          <pc:docMk/>
          <pc:sldMk cId="2956218190" sldId="352"/>
        </pc:sldMkLst>
        <pc:spChg chg="mod">
          <ac:chgData name="Menegon Diego" userId="6c941ecf-d035-48c2-86f1-3c946bb505e7" providerId="ADAL" clId="{826FE169-06CF-47DC-9FBB-9C131AC54AC1}" dt="2021-07-08T12:25:49.193" v="1125"/>
          <ac:spMkLst>
            <pc:docMk/>
            <pc:sldMk cId="2956218190" sldId="352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34:40.158" v="2114" actId="6549"/>
          <ac:spMkLst>
            <pc:docMk/>
            <pc:sldMk cId="2956218190" sldId="352"/>
            <ac:spMk id="4" creationId="{866E7C5B-FBFE-4404-86E2-4D045BE60DC4}"/>
          </ac:spMkLst>
        </pc:spChg>
        <pc:spChg chg="mod">
          <ac:chgData name="Menegon Diego" userId="6c941ecf-d035-48c2-86f1-3c946bb505e7" providerId="ADAL" clId="{826FE169-06CF-47DC-9FBB-9C131AC54AC1}" dt="2021-07-08T12:31:36.062" v="1844" actId="20577"/>
          <ac:spMkLst>
            <pc:docMk/>
            <pc:sldMk cId="2956218190" sldId="352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32:02.689" v="1883" actId="6549"/>
          <ac:spMkLst>
            <pc:docMk/>
            <pc:sldMk cId="2956218190" sldId="352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34:29.117" v="2092" actId="20577"/>
          <ac:spMkLst>
            <pc:docMk/>
            <pc:sldMk cId="2956218190" sldId="352"/>
            <ac:spMk id="19" creationId="{DCEE3E15-7B98-4EAB-B6D4-440583925977}"/>
          </ac:spMkLst>
        </pc:spChg>
        <pc:spChg chg="mod">
          <ac:chgData name="Menegon Diego" userId="6c941ecf-d035-48c2-86f1-3c946bb505e7" providerId="ADAL" clId="{826FE169-06CF-47DC-9FBB-9C131AC54AC1}" dt="2021-07-08T12:32:14.382" v="1905" actId="20577"/>
          <ac:spMkLst>
            <pc:docMk/>
            <pc:sldMk cId="2956218190" sldId="352"/>
            <ac:spMk id="20" creationId="{B222A6CB-C97B-4A26-8A94-CD3515B1B355}"/>
          </ac:spMkLst>
        </pc:spChg>
      </pc:sldChg>
      <pc:sldChg chg="modSp mod">
        <pc:chgData name="Menegon Diego" userId="6c941ecf-d035-48c2-86f1-3c946bb505e7" providerId="ADAL" clId="{826FE169-06CF-47DC-9FBB-9C131AC54AC1}" dt="2021-07-08T12:31:24.778" v="1841" actId="20577"/>
        <pc:sldMkLst>
          <pc:docMk/>
          <pc:sldMk cId="824421201" sldId="353"/>
        </pc:sldMkLst>
        <pc:spChg chg="mod">
          <ac:chgData name="Menegon Diego" userId="6c941ecf-d035-48c2-86f1-3c946bb505e7" providerId="ADAL" clId="{826FE169-06CF-47DC-9FBB-9C131AC54AC1}" dt="2021-07-08T12:25:46.723" v="1124"/>
          <ac:spMkLst>
            <pc:docMk/>
            <pc:sldMk cId="824421201" sldId="353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30:37.195" v="1728" actId="6549"/>
          <ac:spMkLst>
            <pc:docMk/>
            <pc:sldMk cId="824421201" sldId="353"/>
            <ac:spMk id="4" creationId="{866E7C5B-FBFE-4404-86E2-4D045BE60DC4}"/>
          </ac:spMkLst>
        </pc:spChg>
        <pc:spChg chg="mod">
          <ac:chgData name="Menegon Diego" userId="6c941ecf-d035-48c2-86f1-3c946bb505e7" providerId="ADAL" clId="{826FE169-06CF-47DC-9FBB-9C131AC54AC1}" dt="2021-07-08T12:29:14.508" v="1486" actId="20577"/>
          <ac:spMkLst>
            <pc:docMk/>
            <pc:sldMk cId="824421201" sldId="353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31:24.778" v="1841" actId="20577"/>
          <ac:spMkLst>
            <pc:docMk/>
            <pc:sldMk cId="824421201" sldId="353"/>
            <ac:spMk id="11" creationId="{7DF60E97-D7CE-4505-A915-9FF8622ECC1C}"/>
          </ac:spMkLst>
        </pc:spChg>
        <pc:spChg chg="mod">
          <ac:chgData name="Menegon Diego" userId="6c941ecf-d035-48c2-86f1-3c946bb505e7" providerId="ADAL" clId="{826FE169-06CF-47DC-9FBB-9C131AC54AC1}" dt="2021-07-08T12:30:26.752" v="1700" actId="20577"/>
          <ac:spMkLst>
            <pc:docMk/>
            <pc:sldMk cId="824421201" sldId="353"/>
            <ac:spMk id="13" creationId="{9AC1575A-671F-43D3-9F47-F5A9CF751F9D}"/>
          </ac:spMkLst>
        </pc:spChg>
        <pc:spChg chg="mod">
          <ac:chgData name="Menegon Diego" userId="6c941ecf-d035-48c2-86f1-3c946bb505e7" providerId="ADAL" clId="{826FE169-06CF-47DC-9FBB-9C131AC54AC1}" dt="2021-07-08T12:31:17.679" v="1834" actId="6549"/>
          <ac:spMkLst>
            <pc:docMk/>
            <pc:sldMk cId="824421201" sldId="353"/>
            <ac:spMk id="14" creationId="{31C1B665-3A5F-4397-9CD8-513AAD62E7C9}"/>
          </ac:spMkLst>
        </pc:spChg>
        <pc:spChg chg="mod">
          <ac:chgData name="Menegon Diego" userId="6c941ecf-d035-48c2-86f1-3c946bb505e7" providerId="ADAL" clId="{826FE169-06CF-47DC-9FBB-9C131AC54AC1}" dt="2021-07-08T12:29:31.827" v="1520" actId="6549"/>
          <ac:spMkLst>
            <pc:docMk/>
            <pc:sldMk cId="824421201" sldId="353"/>
            <ac:spMk id="15" creationId="{68AABD34-FADF-4F64-A383-387D44E13D1D}"/>
          </ac:spMkLst>
        </pc:spChg>
      </pc:sldChg>
      <pc:sldChg chg="modSp mod">
        <pc:chgData name="Menegon Diego" userId="6c941ecf-d035-48c2-86f1-3c946bb505e7" providerId="ADAL" clId="{826FE169-06CF-47DC-9FBB-9C131AC54AC1}" dt="2021-07-08T12:20:43.610" v="711" actId="790"/>
        <pc:sldMkLst>
          <pc:docMk/>
          <pc:sldMk cId="4032919343" sldId="354"/>
        </pc:sldMkLst>
        <pc:spChg chg="mod">
          <ac:chgData name="Menegon Diego" userId="6c941ecf-d035-48c2-86f1-3c946bb505e7" providerId="ADAL" clId="{826FE169-06CF-47DC-9FBB-9C131AC54AC1}" dt="2021-07-08T12:19:13.402" v="466" actId="20577"/>
          <ac:spMkLst>
            <pc:docMk/>
            <pc:sldMk cId="4032919343" sldId="354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20:43.610" v="711" actId="790"/>
          <ac:spMkLst>
            <pc:docMk/>
            <pc:sldMk cId="4032919343" sldId="354"/>
            <ac:spMk id="3" creationId="{36F79765-2D69-6B45-A481-3030075A6555}"/>
          </ac:spMkLst>
        </pc:spChg>
      </pc:sldChg>
      <pc:sldChg chg="modSp mod">
        <pc:chgData name="Menegon Diego" userId="6c941ecf-d035-48c2-86f1-3c946bb505e7" providerId="ADAL" clId="{826FE169-06CF-47DC-9FBB-9C131AC54AC1}" dt="2021-07-08T12:39:19.486" v="2426" actId="20577"/>
        <pc:sldMkLst>
          <pc:docMk/>
          <pc:sldMk cId="3611594464" sldId="355"/>
        </pc:sldMkLst>
        <pc:spChg chg="mod">
          <ac:chgData name="Menegon Diego" userId="6c941ecf-d035-48c2-86f1-3c946bb505e7" providerId="ADAL" clId="{826FE169-06CF-47DC-9FBB-9C131AC54AC1}" dt="2021-07-08T12:25:51.780" v="1126"/>
          <ac:spMkLst>
            <pc:docMk/>
            <pc:sldMk cId="3611594464" sldId="355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35:01.496" v="2116" actId="20577"/>
          <ac:spMkLst>
            <pc:docMk/>
            <pc:sldMk cId="3611594464" sldId="355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35:23.819" v="2167" actId="20577"/>
          <ac:spMkLst>
            <pc:docMk/>
            <pc:sldMk cId="3611594464" sldId="355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35:29.950" v="2175" actId="6549"/>
          <ac:spMkLst>
            <pc:docMk/>
            <pc:sldMk cId="3611594464" sldId="355"/>
            <ac:spMk id="11" creationId="{22B0137F-DFBE-4ED4-98B7-B63DDD7140E8}"/>
          </ac:spMkLst>
        </pc:spChg>
        <pc:spChg chg="mod">
          <ac:chgData name="Menegon Diego" userId="6c941ecf-d035-48c2-86f1-3c946bb505e7" providerId="ADAL" clId="{826FE169-06CF-47DC-9FBB-9C131AC54AC1}" dt="2021-07-08T12:37:05.713" v="2372" actId="790"/>
          <ac:spMkLst>
            <pc:docMk/>
            <pc:sldMk cId="3611594464" sldId="355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39:19.486" v="2426" actId="20577"/>
          <ac:spMkLst>
            <pc:docMk/>
            <pc:sldMk cId="3611594464" sldId="355"/>
            <ac:spMk id="19" creationId="{BD5D1E7B-1709-42EB-8186-7F733A25DFD2}"/>
          </ac:spMkLst>
        </pc:spChg>
        <pc:spChg chg="mod">
          <ac:chgData name="Menegon Diego" userId="6c941ecf-d035-48c2-86f1-3c946bb505e7" providerId="ADAL" clId="{826FE169-06CF-47DC-9FBB-9C131AC54AC1}" dt="2021-07-08T12:35:08.333" v="2133" actId="20577"/>
          <ac:spMkLst>
            <pc:docMk/>
            <pc:sldMk cId="3611594464" sldId="355"/>
            <ac:spMk id="20" creationId="{B222A6CB-C97B-4A26-8A94-CD3515B1B355}"/>
          </ac:spMkLst>
        </pc:spChg>
        <pc:spChg chg="mod">
          <ac:chgData name="Menegon Diego" userId="6c941ecf-d035-48c2-86f1-3c946bb505e7" providerId="ADAL" clId="{826FE169-06CF-47DC-9FBB-9C131AC54AC1}" dt="2021-07-08T12:39:03.362" v="2407" actId="6549"/>
          <ac:spMkLst>
            <pc:docMk/>
            <pc:sldMk cId="3611594464" sldId="355"/>
            <ac:spMk id="21" creationId="{4ACE344A-A09A-4BFE-A62A-4BDE6AC3B066}"/>
          </ac:spMkLst>
        </pc:spChg>
      </pc:sldChg>
      <pc:sldChg chg="modSp mod">
        <pc:chgData name="Menegon Diego" userId="6c941ecf-d035-48c2-86f1-3c946bb505e7" providerId="ADAL" clId="{826FE169-06CF-47DC-9FBB-9C131AC54AC1}" dt="2021-07-08T12:45:06.850" v="3028" actId="790"/>
        <pc:sldMkLst>
          <pc:docMk/>
          <pc:sldMk cId="70875754" sldId="356"/>
        </pc:sldMkLst>
        <pc:spChg chg="mod">
          <ac:chgData name="Menegon Diego" userId="6c941ecf-d035-48c2-86f1-3c946bb505e7" providerId="ADAL" clId="{826FE169-06CF-47DC-9FBB-9C131AC54AC1}" dt="2021-07-08T12:26:02.642" v="1130"/>
          <ac:spMkLst>
            <pc:docMk/>
            <pc:sldMk cId="70875754" sldId="356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40:08.553" v="2449"/>
          <ac:spMkLst>
            <pc:docMk/>
            <pc:sldMk cId="70875754" sldId="356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43:07.271" v="2762" actId="20577"/>
          <ac:spMkLst>
            <pc:docMk/>
            <pc:sldMk cId="70875754" sldId="356"/>
            <ac:spMk id="11" creationId="{22B0137F-DFBE-4ED4-98B7-B63DDD7140E8}"/>
          </ac:spMkLst>
        </pc:spChg>
        <pc:spChg chg="mod">
          <ac:chgData name="Menegon Diego" userId="6c941ecf-d035-48c2-86f1-3c946bb505e7" providerId="ADAL" clId="{826FE169-06CF-47DC-9FBB-9C131AC54AC1}" dt="2021-07-08T12:45:06.850" v="3028" actId="790"/>
          <ac:spMkLst>
            <pc:docMk/>
            <pc:sldMk cId="70875754" sldId="356"/>
            <ac:spMk id="12" creationId="{B84D12E5-C8D4-46E2-B1EB-6E1F0CF893FF}"/>
          </ac:spMkLst>
        </pc:spChg>
      </pc:sldChg>
      <pc:sldChg chg="modSp mod">
        <pc:chgData name="Menegon Diego" userId="6c941ecf-d035-48c2-86f1-3c946bb505e7" providerId="ADAL" clId="{826FE169-06CF-47DC-9FBB-9C131AC54AC1}" dt="2021-07-08T12:48:42.652" v="3318" actId="20577"/>
        <pc:sldMkLst>
          <pc:docMk/>
          <pc:sldMk cId="482346358" sldId="357"/>
        </pc:sldMkLst>
        <pc:spChg chg="mod">
          <ac:chgData name="Menegon Diego" userId="6c941ecf-d035-48c2-86f1-3c946bb505e7" providerId="ADAL" clId="{826FE169-06CF-47DC-9FBB-9C131AC54AC1}" dt="2021-07-08T12:25:57.442" v="1128"/>
          <ac:spMkLst>
            <pc:docMk/>
            <pc:sldMk cId="482346358" sldId="357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40:14.920" v="2451" actId="20577"/>
          <ac:spMkLst>
            <pc:docMk/>
            <pc:sldMk cId="482346358" sldId="357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48:42.652" v="3318" actId="20577"/>
          <ac:spMkLst>
            <pc:docMk/>
            <pc:sldMk cId="482346358" sldId="357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47:13.267" v="3270" actId="6549"/>
          <ac:spMkLst>
            <pc:docMk/>
            <pc:sldMk cId="482346358" sldId="357"/>
            <ac:spMk id="22" creationId="{C5B51B83-9E8F-456E-AA6F-37D91D715840}"/>
          </ac:spMkLst>
        </pc:spChg>
      </pc:sldChg>
      <pc:sldChg chg="modSp mod">
        <pc:chgData name="Menegon Diego" userId="6c941ecf-d035-48c2-86f1-3c946bb505e7" providerId="ADAL" clId="{826FE169-06CF-47DC-9FBB-9C131AC54AC1}" dt="2021-07-08T12:48:27.749" v="3312"/>
        <pc:sldMkLst>
          <pc:docMk/>
          <pc:sldMk cId="3751375416" sldId="360"/>
        </pc:sldMkLst>
        <pc:spChg chg="mod">
          <ac:chgData name="Menegon Diego" userId="6c941ecf-d035-48c2-86f1-3c946bb505e7" providerId="ADAL" clId="{826FE169-06CF-47DC-9FBB-9C131AC54AC1}" dt="2021-07-08T12:26:00.375" v="1129"/>
          <ac:spMkLst>
            <pc:docMk/>
            <pc:sldMk cId="3751375416" sldId="360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47:20.709" v="3273" actId="20577"/>
          <ac:spMkLst>
            <pc:docMk/>
            <pc:sldMk cId="3751375416" sldId="360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47:32.964" v="3274" actId="20577"/>
          <ac:spMkLst>
            <pc:docMk/>
            <pc:sldMk cId="3751375416" sldId="360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48:27.749" v="3312"/>
          <ac:spMkLst>
            <pc:docMk/>
            <pc:sldMk cId="3751375416" sldId="360"/>
            <ac:spMk id="15" creationId="{73A01ED1-355C-4B4D-A6A5-6B258A61C4DD}"/>
          </ac:spMkLst>
        </pc:spChg>
        <pc:spChg chg="mod">
          <ac:chgData name="Menegon Diego" userId="6c941ecf-d035-48c2-86f1-3c946bb505e7" providerId="ADAL" clId="{826FE169-06CF-47DC-9FBB-9C131AC54AC1}" dt="2021-07-08T12:47:53.328" v="3311" actId="20577"/>
          <ac:spMkLst>
            <pc:docMk/>
            <pc:sldMk cId="3751375416" sldId="360"/>
            <ac:spMk id="17" creationId="{5F620EB9-B2B6-4088-BA51-7516F9D302E0}"/>
          </ac:spMkLst>
        </pc:spChg>
      </pc:sldChg>
      <pc:sldChg chg="modSp mod">
        <pc:chgData name="Menegon Diego" userId="6c941ecf-d035-48c2-86f1-3c946bb505e7" providerId="ADAL" clId="{826FE169-06CF-47DC-9FBB-9C131AC54AC1}" dt="2021-07-08T12:50:14.866" v="3533" actId="20577"/>
        <pc:sldMkLst>
          <pc:docMk/>
          <pc:sldMk cId="1177972643" sldId="361"/>
        </pc:sldMkLst>
        <pc:spChg chg="mod">
          <ac:chgData name="Menegon Diego" userId="6c941ecf-d035-48c2-86f1-3c946bb505e7" providerId="ADAL" clId="{826FE169-06CF-47DC-9FBB-9C131AC54AC1}" dt="2021-07-08T12:26:05.486" v="1131"/>
          <ac:spMkLst>
            <pc:docMk/>
            <pc:sldMk cId="1177972643" sldId="361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49:05.627" v="3345" actId="20577"/>
          <ac:spMkLst>
            <pc:docMk/>
            <pc:sldMk cId="1177972643" sldId="361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49:51.517" v="3504" actId="6549"/>
          <ac:spMkLst>
            <pc:docMk/>
            <pc:sldMk cId="1177972643" sldId="361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50:04.131" v="3514" actId="20577"/>
          <ac:spMkLst>
            <pc:docMk/>
            <pc:sldMk cId="1177972643" sldId="361"/>
            <ac:spMk id="15" creationId="{6AAFEECA-F85D-4784-8924-4D7459EE8B8B}"/>
          </ac:spMkLst>
        </pc:spChg>
        <pc:spChg chg="mod">
          <ac:chgData name="Menegon Diego" userId="6c941ecf-d035-48c2-86f1-3c946bb505e7" providerId="ADAL" clId="{826FE169-06CF-47DC-9FBB-9C131AC54AC1}" dt="2021-07-08T12:50:14.866" v="3533" actId="20577"/>
          <ac:spMkLst>
            <pc:docMk/>
            <pc:sldMk cId="1177972643" sldId="361"/>
            <ac:spMk id="18" creationId="{77D53CC3-B451-4165-B92D-76846B1FE9DD}"/>
          </ac:spMkLst>
        </pc:spChg>
        <pc:spChg chg="mod">
          <ac:chgData name="Menegon Diego" userId="6c941ecf-d035-48c2-86f1-3c946bb505e7" providerId="ADAL" clId="{826FE169-06CF-47DC-9FBB-9C131AC54AC1}" dt="2021-07-08T12:49:00.111" v="3337" actId="20577"/>
          <ac:spMkLst>
            <pc:docMk/>
            <pc:sldMk cId="1177972643" sldId="361"/>
            <ac:spMk id="20" creationId="{B222A6CB-C97B-4A26-8A94-CD3515B1B355}"/>
          </ac:spMkLst>
        </pc:spChg>
      </pc:sldChg>
      <pc:sldChg chg="modSp mod">
        <pc:chgData name="Menegon Diego" userId="6c941ecf-d035-48c2-86f1-3c946bb505e7" providerId="ADAL" clId="{826FE169-06CF-47DC-9FBB-9C131AC54AC1}" dt="2021-07-08T12:54:14.056" v="3685" actId="6549"/>
        <pc:sldMkLst>
          <pc:docMk/>
          <pc:sldMk cId="3814350247" sldId="362"/>
        </pc:sldMkLst>
        <pc:spChg chg="mod">
          <ac:chgData name="Menegon Diego" userId="6c941ecf-d035-48c2-86f1-3c946bb505e7" providerId="ADAL" clId="{826FE169-06CF-47DC-9FBB-9C131AC54AC1}" dt="2021-07-08T12:26:08.289" v="1132"/>
          <ac:spMkLst>
            <pc:docMk/>
            <pc:sldMk cId="3814350247" sldId="362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51:06.687" v="3535" actId="20577"/>
          <ac:spMkLst>
            <pc:docMk/>
            <pc:sldMk cId="3814350247" sldId="362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52:33.422" v="3640" actId="20577"/>
          <ac:spMkLst>
            <pc:docMk/>
            <pc:sldMk cId="3814350247" sldId="362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54:14.056" v="3685" actId="6549"/>
          <ac:spMkLst>
            <pc:docMk/>
            <pc:sldMk cId="3814350247" sldId="362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52:05.692" v="3609" actId="790"/>
          <ac:spMkLst>
            <pc:docMk/>
            <pc:sldMk cId="3814350247" sldId="362"/>
            <ac:spMk id="16" creationId="{074CF613-A1B2-4BCD-A11F-2A620F5921B1}"/>
          </ac:spMkLst>
        </pc:spChg>
        <pc:spChg chg="mod">
          <ac:chgData name="Menegon Diego" userId="6c941ecf-d035-48c2-86f1-3c946bb505e7" providerId="ADAL" clId="{826FE169-06CF-47DC-9FBB-9C131AC54AC1}" dt="2021-07-08T12:52:26.145" v="3632" actId="20577"/>
          <ac:spMkLst>
            <pc:docMk/>
            <pc:sldMk cId="3814350247" sldId="362"/>
            <ac:spMk id="20" creationId="{B222A6CB-C97B-4A26-8A94-CD3515B1B355}"/>
          </ac:spMkLst>
        </pc:spChg>
        <pc:spChg chg="mod">
          <ac:chgData name="Menegon Diego" userId="6c941ecf-d035-48c2-86f1-3c946bb505e7" providerId="ADAL" clId="{826FE169-06CF-47DC-9FBB-9C131AC54AC1}" dt="2021-07-08T12:53:20.145" v="3641" actId="20577"/>
          <ac:spMkLst>
            <pc:docMk/>
            <pc:sldMk cId="3814350247" sldId="362"/>
            <ac:spMk id="22" creationId="{A40CA9AD-6813-4F07-AC7C-B9B27A419F98}"/>
          </ac:spMkLst>
        </pc:spChg>
        <pc:spChg chg="mod">
          <ac:chgData name="Menegon Diego" userId="6c941ecf-d035-48c2-86f1-3c946bb505e7" providerId="ADAL" clId="{826FE169-06CF-47DC-9FBB-9C131AC54AC1}" dt="2021-07-08T12:53:37.696" v="3655" actId="20577"/>
          <ac:spMkLst>
            <pc:docMk/>
            <pc:sldMk cId="3814350247" sldId="362"/>
            <ac:spMk id="25" creationId="{3762AEED-C7DA-49A2-A1D3-A2A9DCE558DF}"/>
          </ac:spMkLst>
        </pc:spChg>
      </pc:sldChg>
      <pc:sldChg chg="modSp mod">
        <pc:chgData name="Menegon Diego" userId="6c941ecf-d035-48c2-86f1-3c946bb505e7" providerId="ADAL" clId="{826FE169-06CF-47DC-9FBB-9C131AC54AC1}" dt="2021-07-08T12:57:00.327" v="3826" actId="6549"/>
        <pc:sldMkLst>
          <pc:docMk/>
          <pc:sldMk cId="2545614299" sldId="363"/>
        </pc:sldMkLst>
        <pc:spChg chg="mod">
          <ac:chgData name="Menegon Diego" userId="6c941ecf-d035-48c2-86f1-3c946bb505e7" providerId="ADAL" clId="{826FE169-06CF-47DC-9FBB-9C131AC54AC1}" dt="2021-07-08T12:26:11.131" v="1133"/>
          <ac:spMkLst>
            <pc:docMk/>
            <pc:sldMk cId="2545614299" sldId="363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54:26.585" v="3687" actId="20577"/>
          <ac:spMkLst>
            <pc:docMk/>
            <pc:sldMk cId="2545614299" sldId="363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54:45.712" v="3716" actId="20577"/>
          <ac:spMkLst>
            <pc:docMk/>
            <pc:sldMk cId="2545614299" sldId="363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56:23.972" v="3745" actId="20577"/>
          <ac:spMkLst>
            <pc:docMk/>
            <pc:sldMk cId="2545614299" sldId="363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56:50.855" v="3803" actId="6549"/>
          <ac:spMkLst>
            <pc:docMk/>
            <pc:sldMk cId="2545614299" sldId="363"/>
            <ac:spMk id="16" creationId="{074CF613-A1B2-4BCD-A11F-2A620F5921B1}"/>
          </ac:spMkLst>
        </pc:spChg>
        <pc:spChg chg="mod">
          <ac:chgData name="Menegon Diego" userId="6c941ecf-d035-48c2-86f1-3c946bb505e7" providerId="ADAL" clId="{826FE169-06CF-47DC-9FBB-9C131AC54AC1}" dt="2021-07-08T12:54:38.494" v="3708" actId="6549"/>
          <ac:spMkLst>
            <pc:docMk/>
            <pc:sldMk cId="2545614299" sldId="363"/>
            <ac:spMk id="20" creationId="{B222A6CB-C97B-4A26-8A94-CD3515B1B355}"/>
          </ac:spMkLst>
        </pc:spChg>
        <pc:spChg chg="mod">
          <ac:chgData name="Menegon Diego" userId="6c941ecf-d035-48c2-86f1-3c946bb505e7" providerId="ADAL" clId="{826FE169-06CF-47DC-9FBB-9C131AC54AC1}" dt="2021-07-08T12:56:40.984" v="3781" actId="20577"/>
          <ac:spMkLst>
            <pc:docMk/>
            <pc:sldMk cId="2545614299" sldId="363"/>
            <ac:spMk id="21" creationId="{16EDB505-096C-40F7-9938-E0D149C1BB4E}"/>
          </ac:spMkLst>
        </pc:spChg>
        <pc:spChg chg="mod">
          <ac:chgData name="Menegon Diego" userId="6c941ecf-d035-48c2-86f1-3c946bb505e7" providerId="ADAL" clId="{826FE169-06CF-47DC-9FBB-9C131AC54AC1}" dt="2021-07-08T12:57:00.327" v="3826" actId="6549"/>
          <ac:spMkLst>
            <pc:docMk/>
            <pc:sldMk cId="2545614299" sldId="363"/>
            <ac:spMk id="30" creationId="{21AAC268-4FD2-4890-A0E8-773C07B19AE2}"/>
          </ac:spMkLst>
        </pc:spChg>
      </pc:sldChg>
      <pc:sldChg chg="modSp mod">
        <pc:chgData name="Menegon Diego" userId="6c941ecf-d035-48c2-86f1-3c946bb505e7" providerId="ADAL" clId="{826FE169-06CF-47DC-9FBB-9C131AC54AC1}" dt="2021-07-08T12:59:30.472" v="4054" actId="6549"/>
        <pc:sldMkLst>
          <pc:docMk/>
          <pc:sldMk cId="3956422819" sldId="364"/>
        </pc:sldMkLst>
        <pc:spChg chg="mod">
          <ac:chgData name="Menegon Diego" userId="6c941ecf-d035-48c2-86f1-3c946bb505e7" providerId="ADAL" clId="{826FE169-06CF-47DC-9FBB-9C131AC54AC1}" dt="2021-07-08T12:26:13.839" v="1134"/>
          <ac:spMkLst>
            <pc:docMk/>
            <pc:sldMk cId="3956422819" sldId="364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57:20.261" v="3851" actId="20577"/>
          <ac:spMkLst>
            <pc:docMk/>
            <pc:sldMk cId="3956422819" sldId="364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57:35.991" v="3856" actId="6549"/>
          <ac:spMkLst>
            <pc:docMk/>
            <pc:sldMk cId="3956422819" sldId="364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59:30.472" v="4054" actId="6549"/>
          <ac:spMkLst>
            <pc:docMk/>
            <pc:sldMk cId="3956422819" sldId="364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57:15.066" v="3849" actId="20577"/>
          <ac:spMkLst>
            <pc:docMk/>
            <pc:sldMk cId="3956422819" sldId="364"/>
            <ac:spMk id="20" creationId="{B222A6CB-C97B-4A26-8A94-CD3515B1B355}"/>
          </ac:spMkLst>
        </pc:spChg>
      </pc:sldChg>
      <pc:sldChg chg="modSp mod">
        <pc:chgData name="Menegon Diego" userId="6c941ecf-d035-48c2-86f1-3c946bb505e7" providerId="ADAL" clId="{826FE169-06CF-47DC-9FBB-9C131AC54AC1}" dt="2021-07-08T13:00:40.510" v="4094" actId="6549"/>
        <pc:sldMkLst>
          <pc:docMk/>
          <pc:sldMk cId="1671157296" sldId="366"/>
        </pc:sldMkLst>
        <pc:spChg chg="mod">
          <ac:chgData name="Menegon Diego" userId="6c941ecf-d035-48c2-86f1-3c946bb505e7" providerId="ADAL" clId="{826FE169-06CF-47DC-9FBB-9C131AC54AC1}" dt="2021-07-08T13:00:03.005" v="4075" actId="6549"/>
          <ac:spMkLst>
            <pc:docMk/>
            <pc:sldMk cId="1671157296" sldId="366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3:00:40.510" v="4094" actId="6549"/>
          <ac:spMkLst>
            <pc:docMk/>
            <pc:sldMk cId="1671157296" sldId="366"/>
            <ac:spMk id="10" creationId="{8A9B04C4-0736-4448-BF54-E53636979868}"/>
          </ac:spMkLst>
        </pc:spChg>
        <pc:spChg chg="mod">
          <ac:chgData name="Menegon Diego" userId="6c941ecf-d035-48c2-86f1-3c946bb505e7" providerId="ADAL" clId="{826FE169-06CF-47DC-9FBB-9C131AC54AC1}" dt="2021-07-08T13:00:30.143" v="4084" actId="20577"/>
          <ac:spMkLst>
            <pc:docMk/>
            <pc:sldMk cId="1671157296" sldId="366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3:00:13.323" v="4079" actId="20577"/>
          <ac:spMkLst>
            <pc:docMk/>
            <pc:sldMk cId="1671157296" sldId="366"/>
            <ac:spMk id="20" creationId="{B755B06C-CEE6-4D60-8BBD-6EFBB984C8BD}"/>
          </ac:spMkLst>
        </pc:spChg>
      </pc:sldChg>
      <pc:sldChg chg="modSp mod">
        <pc:chgData name="Menegon Diego" userId="6c941ecf-d035-48c2-86f1-3c946bb505e7" providerId="ADAL" clId="{826FE169-06CF-47DC-9FBB-9C131AC54AC1}" dt="2021-07-08T13:02:09.061" v="4145" actId="6549"/>
        <pc:sldMkLst>
          <pc:docMk/>
          <pc:sldMk cId="2793952619" sldId="367"/>
        </pc:sldMkLst>
        <pc:spChg chg="mod">
          <ac:chgData name="Menegon Diego" userId="6c941ecf-d035-48c2-86f1-3c946bb505e7" providerId="ADAL" clId="{826FE169-06CF-47DC-9FBB-9C131AC54AC1}" dt="2021-07-08T13:01:20.258" v="4102" actId="6549"/>
          <ac:spMkLst>
            <pc:docMk/>
            <pc:sldMk cId="2793952619" sldId="367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3:02:09.061" v="4145" actId="6549"/>
          <ac:spMkLst>
            <pc:docMk/>
            <pc:sldMk cId="2793952619" sldId="367"/>
            <ac:spMk id="11" creationId="{C44384EA-050E-473B-A163-4126C993C5E8}"/>
          </ac:spMkLst>
        </pc:spChg>
        <pc:spChg chg="mod">
          <ac:chgData name="Menegon Diego" userId="6c941ecf-d035-48c2-86f1-3c946bb505e7" providerId="ADAL" clId="{826FE169-06CF-47DC-9FBB-9C131AC54AC1}" dt="2021-07-08T13:01:52.595" v="4122" actId="6549"/>
          <ac:spMkLst>
            <pc:docMk/>
            <pc:sldMk cId="2793952619" sldId="367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3:01:30.916" v="4104" actId="20577"/>
          <ac:spMkLst>
            <pc:docMk/>
            <pc:sldMk cId="2793952619" sldId="367"/>
            <ac:spMk id="20" creationId="{B755B06C-CEE6-4D60-8BBD-6EFBB984C8BD}"/>
          </ac:spMkLst>
        </pc:spChg>
      </pc:sldChg>
      <pc:sldChg chg="addSp modSp mod">
        <pc:chgData name="Menegon Diego" userId="6c941ecf-d035-48c2-86f1-3c946bb505e7" providerId="ADAL" clId="{826FE169-06CF-47DC-9FBB-9C131AC54AC1}" dt="2021-07-08T13:02:57.260" v="4168" actId="20577"/>
        <pc:sldMkLst>
          <pc:docMk/>
          <pc:sldMk cId="379922748" sldId="368"/>
        </pc:sldMkLst>
        <pc:spChg chg="mod">
          <ac:chgData name="Menegon Diego" userId="6c941ecf-d035-48c2-86f1-3c946bb505e7" providerId="ADAL" clId="{826FE169-06CF-47DC-9FBB-9C131AC54AC1}" dt="2021-07-08T13:02:24.709" v="4151" actId="6549"/>
          <ac:spMkLst>
            <pc:docMk/>
            <pc:sldMk cId="379922748" sldId="368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3:02:48.065" v="4155" actId="1076"/>
          <ac:spMkLst>
            <pc:docMk/>
            <pc:sldMk cId="379922748" sldId="368"/>
            <ac:spMk id="6" creationId="{D82D85ED-B1D7-46B8-AF0F-5D401C86E6E4}"/>
          </ac:spMkLst>
        </pc:spChg>
        <pc:spChg chg="mod">
          <ac:chgData name="Menegon Diego" userId="6c941ecf-d035-48c2-86f1-3c946bb505e7" providerId="ADAL" clId="{826FE169-06CF-47DC-9FBB-9C131AC54AC1}" dt="2021-07-08T13:02:48.065" v="4155" actId="1076"/>
          <ac:spMkLst>
            <pc:docMk/>
            <pc:sldMk cId="379922748" sldId="368"/>
            <ac:spMk id="7" creationId="{81BCDF44-03FC-48FC-9B66-C0E732003122}"/>
          </ac:spMkLst>
        </pc:spChg>
        <pc:spChg chg="mod">
          <ac:chgData name="Menegon Diego" userId="6c941ecf-d035-48c2-86f1-3c946bb505e7" providerId="ADAL" clId="{826FE169-06CF-47DC-9FBB-9C131AC54AC1}" dt="2021-07-08T13:02:57.260" v="4168" actId="20577"/>
          <ac:spMkLst>
            <pc:docMk/>
            <pc:sldMk cId="379922748" sldId="368"/>
            <ac:spMk id="11" creationId="{C44384EA-050E-473B-A163-4126C993C5E8}"/>
          </ac:spMkLst>
        </pc:spChg>
        <pc:spChg chg="mod">
          <ac:chgData name="Menegon Diego" userId="6c941ecf-d035-48c2-86f1-3c946bb505e7" providerId="ADAL" clId="{826FE169-06CF-47DC-9FBB-9C131AC54AC1}" dt="2021-07-08T13:02:36.392" v="4152"/>
          <ac:spMkLst>
            <pc:docMk/>
            <pc:sldMk cId="379922748" sldId="368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3:02:18.872" v="4146" actId="20577"/>
          <ac:spMkLst>
            <pc:docMk/>
            <pc:sldMk cId="379922748" sldId="368"/>
            <ac:spMk id="20" creationId="{B755B06C-CEE6-4D60-8BBD-6EFBB984C8BD}"/>
          </ac:spMkLst>
        </pc:spChg>
        <pc:grpChg chg="mod">
          <ac:chgData name="Menegon Diego" userId="6c941ecf-d035-48c2-86f1-3c946bb505e7" providerId="ADAL" clId="{826FE169-06CF-47DC-9FBB-9C131AC54AC1}" dt="2021-07-08T13:02:42.327" v="4154" actId="571"/>
          <ac:grpSpMkLst>
            <pc:docMk/>
            <pc:sldMk cId="379922748" sldId="368"/>
            <ac:grpSpMk id="16" creationId="{3ED50C6D-D33F-42E9-ACAC-CB312728A371}"/>
          </ac:grpSpMkLst>
        </pc:grpChg>
        <pc:picChg chg="mod">
          <ac:chgData name="Menegon Diego" userId="6c941ecf-d035-48c2-86f1-3c946bb505e7" providerId="ADAL" clId="{826FE169-06CF-47DC-9FBB-9C131AC54AC1}" dt="2021-07-08T13:02:48.065" v="4155" actId="1076"/>
          <ac:picMkLst>
            <pc:docMk/>
            <pc:sldMk cId="379922748" sldId="368"/>
            <ac:picMk id="8" creationId="{BED063F5-305C-400D-9F1D-614B6C551448}"/>
          </ac:picMkLst>
        </pc:picChg>
        <pc:picChg chg="add mod">
          <ac:chgData name="Menegon Diego" userId="6c941ecf-d035-48c2-86f1-3c946bb505e7" providerId="ADAL" clId="{826FE169-06CF-47DC-9FBB-9C131AC54AC1}" dt="2021-07-08T13:02:42.327" v="4154" actId="571"/>
          <ac:picMkLst>
            <pc:docMk/>
            <pc:sldMk cId="379922748" sldId="368"/>
            <ac:picMk id="13" creationId="{985BA61E-5D12-4C93-8E08-2FD7B20CD8B3}"/>
          </ac:picMkLst>
        </pc:picChg>
      </pc:sldChg>
      <pc:sldChg chg="modSp mod">
        <pc:chgData name="Menegon Diego" userId="6c941ecf-d035-48c2-86f1-3c946bb505e7" providerId="ADAL" clId="{826FE169-06CF-47DC-9FBB-9C131AC54AC1}" dt="2021-07-08T12:42:57.340" v="2755" actId="790"/>
        <pc:sldMkLst>
          <pc:docMk/>
          <pc:sldMk cId="2586093600" sldId="369"/>
        </pc:sldMkLst>
        <pc:spChg chg="mod">
          <ac:chgData name="Menegon Diego" userId="6c941ecf-d035-48c2-86f1-3c946bb505e7" providerId="ADAL" clId="{826FE169-06CF-47DC-9FBB-9C131AC54AC1}" dt="2021-07-08T12:25:54.028" v="1127"/>
          <ac:spMkLst>
            <pc:docMk/>
            <pc:sldMk cId="2586093600" sldId="369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2:39:32.587" v="2428" actId="20577"/>
          <ac:spMkLst>
            <pc:docMk/>
            <pc:sldMk cId="2586093600" sldId="369"/>
            <ac:spMk id="8" creationId="{1E638C5F-FF54-4817-877C-7117D757C1ED}"/>
          </ac:spMkLst>
        </pc:spChg>
        <pc:spChg chg="mod">
          <ac:chgData name="Menegon Diego" userId="6c941ecf-d035-48c2-86f1-3c946bb505e7" providerId="ADAL" clId="{826FE169-06CF-47DC-9FBB-9C131AC54AC1}" dt="2021-07-08T12:40:04.200" v="2448"/>
          <ac:spMkLst>
            <pc:docMk/>
            <pc:sldMk cId="2586093600" sldId="369"/>
            <ac:spMk id="9" creationId="{A1931DEB-15B3-4590-9C53-EFE43424B58B}"/>
          </ac:spMkLst>
        </pc:spChg>
        <pc:spChg chg="mod">
          <ac:chgData name="Menegon Diego" userId="6c941ecf-d035-48c2-86f1-3c946bb505e7" providerId="ADAL" clId="{826FE169-06CF-47DC-9FBB-9C131AC54AC1}" dt="2021-07-08T12:40:36.084" v="2465" actId="20577"/>
          <ac:spMkLst>
            <pc:docMk/>
            <pc:sldMk cId="2586093600" sldId="369"/>
            <ac:spMk id="11" creationId="{22B0137F-DFBE-4ED4-98B7-B63DDD7140E8}"/>
          </ac:spMkLst>
        </pc:spChg>
        <pc:spChg chg="mod">
          <ac:chgData name="Menegon Diego" userId="6c941ecf-d035-48c2-86f1-3c946bb505e7" providerId="ADAL" clId="{826FE169-06CF-47DC-9FBB-9C131AC54AC1}" dt="2021-07-08T12:42:57.340" v="2755" actId="790"/>
          <ac:spMkLst>
            <pc:docMk/>
            <pc:sldMk cId="2586093600" sldId="369"/>
            <ac:spMk id="12" creationId="{B84D12E5-C8D4-46E2-B1EB-6E1F0CF893FF}"/>
          </ac:spMkLst>
        </pc:spChg>
        <pc:spChg chg="mod">
          <ac:chgData name="Menegon Diego" userId="6c941ecf-d035-48c2-86f1-3c946bb505e7" providerId="ADAL" clId="{826FE169-06CF-47DC-9FBB-9C131AC54AC1}" dt="2021-07-08T12:39:48.407" v="2447" actId="6549"/>
          <ac:spMkLst>
            <pc:docMk/>
            <pc:sldMk cId="2586093600" sldId="369"/>
            <ac:spMk id="20" creationId="{B222A6CB-C97B-4A26-8A94-CD3515B1B355}"/>
          </ac:spMkLst>
        </pc:spChg>
        <pc:spChg chg="mod">
          <ac:chgData name="Menegon Diego" userId="6c941ecf-d035-48c2-86f1-3c946bb505e7" providerId="ADAL" clId="{826FE169-06CF-47DC-9FBB-9C131AC54AC1}" dt="2021-07-08T12:40:54.399" v="2485" actId="6549"/>
          <ac:spMkLst>
            <pc:docMk/>
            <pc:sldMk cId="2586093600" sldId="369"/>
            <ac:spMk id="21" creationId="{058AC4F4-A881-4ECC-9F7B-A7480961D226}"/>
          </ac:spMkLst>
        </pc:spChg>
      </pc:sldChg>
      <pc:sldChg chg="modSp mod">
        <pc:chgData name="Menegon Diego" userId="6c941ecf-d035-48c2-86f1-3c946bb505e7" providerId="ADAL" clId="{826FE169-06CF-47DC-9FBB-9C131AC54AC1}" dt="2021-07-08T13:08:30.360" v="4453" actId="6549"/>
        <pc:sldMkLst>
          <pc:docMk/>
          <pc:sldMk cId="1512049314" sldId="370"/>
        </pc:sldMkLst>
        <pc:spChg chg="mod">
          <ac:chgData name="Menegon Diego" userId="6c941ecf-d035-48c2-86f1-3c946bb505e7" providerId="ADAL" clId="{826FE169-06CF-47DC-9FBB-9C131AC54AC1}" dt="2021-07-08T13:07:14.606" v="4373" actId="6549"/>
          <ac:spMkLst>
            <pc:docMk/>
            <pc:sldMk cId="1512049314" sldId="370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3:08:30.360" v="4453" actId="6549"/>
          <ac:spMkLst>
            <pc:docMk/>
            <pc:sldMk cId="1512049314" sldId="370"/>
            <ac:spMk id="12" creationId="{ED522670-0E05-4932-B5D2-E3C6AEEC8F0B}"/>
          </ac:spMkLst>
        </pc:spChg>
        <pc:spChg chg="mod">
          <ac:chgData name="Menegon Diego" userId="6c941ecf-d035-48c2-86f1-3c946bb505e7" providerId="ADAL" clId="{826FE169-06CF-47DC-9FBB-9C131AC54AC1}" dt="2021-07-08T13:08:02.768" v="4400" actId="6549"/>
          <ac:spMkLst>
            <pc:docMk/>
            <pc:sldMk cId="1512049314" sldId="370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3:07:22.426" v="4375" actId="20577"/>
          <ac:spMkLst>
            <pc:docMk/>
            <pc:sldMk cId="1512049314" sldId="370"/>
            <ac:spMk id="20" creationId="{B755B06C-CEE6-4D60-8BBD-6EFBB984C8BD}"/>
          </ac:spMkLst>
        </pc:spChg>
        <pc:grpChg chg="mod">
          <ac:chgData name="Menegon Diego" userId="6c941ecf-d035-48c2-86f1-3c946bb505e7" providerId="ADAL" clId="{826FE169-06CF-47DC-9FBB-9C131AC54AC1}" dt="2021-07-08T13:08:14.296" v="4401" actId="1076"/>
          <ac:grpSpMkLst>
            <pc:docMk/>
            <pc:sldMk cId="1512049314" sldId="370"/>
            <ac:grpSpMk id="8" creationId="{7F0CCABF-6F61-43A5-B0B3-21E5DE35267A}"/>
          </ac:grpSpMkLst>
        </pc:grpChg>
      </pc:sldChg>
      <pc:sldChg chg="modSp mod">
        <pc:chgData name="Menegon Diego" userId="6c941ecf-d035-48c2-86f1-3c946bb505e7" providerId="ADAL" clId="{826FE169-06CF-47DC-9FBB-9C131AC54AC1}" dt="2021-07-08T13:05:53.777" v="4263" actId="6549"/>
        <pc:sldMkLst>
          <pc:docMk/>
          <pc:sldMk cId="1524985099" sldId="371"/>
        </pc:sldMkLst>
        <pc:spChg chg="mod">
          <ac:chgData name="Menegon Diego" userId="6c941ecf-d035-48c2-86f1-3c946bb505e7" providerId="ADAL" clId="{826FE169-06CF-47DC-9FBB-9C131AC54AC1}" dt="2021-07-08T13:03:18.015" v="4176" actId="6549"/>
          <ac:spMkLst>
            <pc:docMk/>
            <pc:sldMk cId="1524985099" sldId="371"/>
            <ac:spMk id="2" creationId="{FDDBBD25-DC9C-5643-8A30-98F3B6978F83}"/>
          </ac:spMkLst>
        </pc:spChg>
        <pc:spChg chg="mod">
          <ac:chgData name="Menegon Diego" userId="6c941ecf-d035-48c2-86f1-3c946bb505e7" providerId="ADAL" clId="{826FE169-06CF-47DC-9FBB-9C131AC54AC1}" dt="2021-07-08T13:05:53.777" v="4263" actId="6549"/>
          <ac:spMkLst>
            <pc:docMk/>
            <pc:sldMk cId="1524985099" sldId="371"/>
            <ac:spMk id="10" creationId="{8A9B04C4-0736-4448-BF54-E53636979868}"/>
          </ac:spMkLst>
        </pc:spChg>
        <pc:spChg chg="mod">
          <ac:chgData name="Menegon Diego" userId="6c941ecf-d035-48c2-86f1-3c946bb505e7" providerId="ADAL" clId="{826FE169-06CF-47DC-9FBB-9C131AC54AC1}" dt="2021-07-08T13:05:31.456" v="4252" actId="20577"/>
          <ac:spMkLst>
            <pc:docMk/>
            <pc:sldMk cId="1524985099" sldId="371"/>
            <ac:spMk id="15" creationId="{013A8F15-FC26-4D2A-821D-640C9BC81931}"/>
          </ac:spMkLst>
        </pc:spChg>
        <pc:spChg chg="mod">
          <ac:chgData name="Menegon Diego" userId="6c941ecf-d035-48c2-86f1-3c946bb505e7" providerId="ADAL" clId="{826FE169-06CF-47DC-9FBB-9C131AC54AC1}" dt="2021-07-08T13:03:23.118" v="4177" actId="20577"/>
          <ac:spMkLst>
            <pc:docMk/>
            <pc:sldMk cId="1524985099" sldId="371"/>
            <ac:spMk id="20" creationId="{B755B06C-CEE6-4D60-8BBD-6EFBB984C8BD}"/>
          </ac:spMkLst>
        </pc:spChg>
      </pc:sldChg>
      <pc:sldChg chg="delSp del mod">
        <pc:chgData name="Menegon Diego" userId="6c941ecf-d035-48c2-86f1-3c946bb505e7" providerId="ADAL" clId="{826FE169-06CF-47DC-9FBB-9C131AC54AC1}" dt="2021-07-08T13:07:00.510" v="4367" actId="47"/>
        <pc:sldMkLst>
          <pc:docMk/>
          <pc:sldMk cId="2288779561" sldId="372"/>
        </pc:sldMkLst>
        <pc:spChg chg="del">
          <ac:chgData name="Menegon Diego" userId="6c941ecf-d035-48c2-86f1-3c946bb505e7" providerId="ADAL" clId="{826FE169-06CF-47DC-9FBB-9C131AC54AC1}" dt="2021-07-08T13:06:22.669" v="4265" actId="21"/>
          <ac:spMkLst>
            <pc:docMk/>
            <pc:sldMk cId="2288779561" sldId="372"/>
            <ac:spMk id="3" creationId="{C9C57255-5720-4063-A133-89B1A5366516}"/>
          </ac:spMkLst>
        </pc:spChg>
      </pc:sldChg>
      <pc:sldChg chg="addSp modSp add mod">
        <pc:chgData name="Menegon Diego" userId="6c941ecf-d035-48c2-86f1-3c946bb505e7" providerId="ADAL" clId="{826FE169-06CF-47DC-9FBB-9C131AC54AC1}" dt="2021-07-08T13:06:55.222" v="4366" actId="6549"/>
        <pc:sldMkLst>
          <pc:docMk/>
          <pc:sldMk cId="2703115248" sldId="373"/>
        </pc:sldMkLst>
        <pc:spChg chg="add mod">
          <ac:chgData name="Menegon Diego" userId="6c941ecf-d035-48c2-86f1-3c946bb505e7" providerId="ADAL" clId="{826FE169-06CF-47DC-9FBB-9C131AC54AC1}" dt="2021-07-08T13:06:55.222" v="4366" actId="6549"/>
          <ac:spMkLst>
            <pc:docMk/>
            <pc:sldMk cId="2703115248" sldId="373"/>
            <ac:spMk id="9" creationId="{FC92F222-A9F4-4F8E-9BED-45BC31BF1209}"/>
          </ac:spMkLst>
        </pc:spChg>
      </pc:sldChg>
    </pc:docChg>
  </pc:docChgLst>
  <pc:docChgLst>
    <pc:chgData name="Deva Martínez de la Rosa Suárez" userId="543aa9fa-5196-423f-aee3-cf70f1ce22a3" providerId="ADAL" clId="{DB313F3E-0C88-4475-B9E9-E04137DABFEA}"/>
    <pc:docChg chg="custSel modSld">
      <pc:chgData name="Deva Martínez de la Rosa Suárez" userId="543aa9fa-5196-423f-aee3-cf70f1ce22a3" providerId="ADAL" clId="{DB313F3E-0C88-4475-B9E9-E04137DABFEA}" dt="2021-01-20T11:38:21.215" v="14" actId="20577"/>
      <pc:docMkLst>
        <pc:docMk/>
      </pc:docMkLst>
      <pc:sldChg chg="modSp mod">
        <pc:chgData name="Deva Martínez de la Rosa Suárez" userId="543aa9fa-5196-423f-aee3-cf70f1ce22a3" providerId="ADAL" clId="{DB313F3E-0C88-4475-B9E9-E04137DABFEA}" dt="2021-01-20T09:53:10.778" v="0" actId="122"/>
        <pc:sldMkLst>
          <pc:docMk/>
          <pc:sldMk cId="2829018180" sldId="258"/>
        </pc:sldMkLst>
        <pc:spChg chg="mod">
          <ac:chgData name="Deva Martínez de la Rosa Suárez" userId="543aa9fa-5196-423f-aee3-cf70f1ce22a3" providerId="ADAL" clId="{DB313F3E-0C88-4475-B9E9-E04137DABFEA}" dt="2021-01-20T09:53:10.778" v="0" actId="122"/>
          <ac:spMkLst>
            <pc:docMk/>
            <pc:sldMk cId="2829018180" sldId="258"/>
            <ac:spMk id="2" creationId="{8C2B1DAB-48A3-7349-AC07-BC5FEE7EE2A6}"/>
          </ac:spMkLst>
        </pc:spChg>
      </pc:sldChg>
      <pc:sldChg chg="addSp delSp modSp mod">
        <pc:chgData name="Deva Martínez de la Rosa Suárez" userId="543aa9fa-5196-423f-aee3-cf70f1ce22a3" providerId="ADAL" clId="{DB313F3E-0C88-4475-B9E9-E04137DABFEA}" dt="2021-01-20T11:38:21.215" v="14" actId="20577"/>
        <pc:sldMkLst>
          <pc:docMk/>
          <pc:sldMk cId="3611594464" sldId="355"/>
        </pc:sldMkLst>
        <pc:spChg chg="mod">
          <ac:chgData name="Deva Martínez de la Rosa Suárez" userId="543aa9fa-5196-423f-aee3-cf70f1ce22a3" providerId="ADAL" clId="{DB313F3E-0C88-4475-B9E9-E04137DABFEA}" dt="2021-01-20T11:38:21.215" v="14" actId="20577"/>
          <ac:spMkLst>
            <pc:docMk/>
            <pc:sldMk cId="3611594464" sldId="355"/>
            <ac:spMk id="12" creationId="{B84D12E5-C8D4-46E2-B1EB-6E1F0CF893FF}"/>
          </ac:spMkLst>
        </pc:spChg>
        <pc:spChg chg="mod topLvl">
          <ac:chgData name="Deva Martínez de la Rosa Suárez" userId="543aa9fa-5196-423f-aee3-cf70f1ce22a3" providerId="ADAL" clId="{DB313F3E-0C88-4475-B9E9-E04137DABFEA}" dt="2021-01-20T11:38:15.570" v="10" actId="164"/>
          <ac:spMkLst>
            <pc:docMk/>
            <pc:sldMk cId="3611594464" sldId="355"/>
            <ac:spMk id="21" creationId="{4ACE344A-A09A-4BFE-A62A-4BDE6AC3B066}"/>
          </ac:spMkLst>
        </pc:spChg>
        <pc:grpChg chg="add mod">
          <ac:chgData name="Deva Martínez de la Rosa Suárez" userId="543aa9fa-5196-423f-aee3-cf70f1ce22a3" providerId="ADAL" clId="{DB313F3E-0C88-4475-B9E9-E04137DABFEA}" dt="2021-01-20T11:38:15.570" v="10" actId="164"/>
          <ac:grpSpMkLst>
            <pc:docMk/>
            <pc:sldMk cId="3611594464" sldId="355"/>
            <ac:grpSpMk id="5" creationId="{2307DEAB-BFC3-4407-900A-288EFB4165D7}"/>
          </ac:grpSpMkLst>
        </pc:grpChg>
        <pc:grpChg chg="del">
          <ac:chgData name="Deva Martínez de la Rosa Suárez" userId="543aa9fa-5196-423f-aee3-cf70f1ce22a3" providerId="ADAL" clId="{DB313F3E-0C88-4475-B9E9-E04137DABFEA}" dt="2021-01-20T11:37:52.731" v="6" actId="478"/>
          <ac:grpSpMkLst>
            <pc:docMk/>
            <pc:sldMk cId="3611594464" sldId="355"/>
            <ac:grpSpMk id="13" creationId="{827ED27C-9F89-4B9A-A5E2-4DCEB5078886}"/>
          </ac:grpSpMkLst>
        </pc:grpChg>
        <pc:picChg chg="add mod modCrop">
          <ac:chgData name="Deva Martínez de la Rosa Suárez" userId="543aa9fa-5196-423f-aee3-cf70f1ce22a3" providerId="ADAL" clId="{DB313F3E-0C88-4475-B9E9-E04137DABFEA}" dt="2021-01-20T11:38:15.570" v="10" actId="164"/>
          <ac:picMkLst>
            <pc:docMk/>
            <pc:sldMk cId="3611594464" sldId="355"/>
            <ac:picMk id="4" creationId="{8102AE8B-0AE1-4B28-99D9-89705BF61E09}"/>
          </ac:picMkLst>
        </pc:picChg>
        <pc:picChg chg="del topLvl">
          <ac:chgData name="Deva Martínez de la Rosa Suárez" userId="543aa9fa-5196-423f-aee3-cf70f1ce22a3" providerId="ADAL" clId="{DB313F3E-0C88-4475-B9E9-E04137DABFEA}" dt="2021-01-20T11:37:52.731" v="6" actId="478"/>
          <ac:picMkLst>
            <pc:docMk/>
            <pc:sldMk cId="3611594464" sldId="355"/>
            <ac:picMk id="10" creationId="{B5280BC7-1F25-4626-86F9-8B243489849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0BE80-7DA8-4B2C-9922-B659CC7C5480}" type="datetimeFigureOut">
              <a:rPr lang="LID4096" smtClean="0"/>
              <a:t>07/08/2021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A7E12-CF60-4F84-92C9-87042B12B1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540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5324"/>
            <a:ext cx="755870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2155823"/>
            <a:ext cx="7558709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FE654E-8583-8D42-A8B9-915EFBEF9879}"/>
              </a:ext>
            </a:extLst>
          </p:cNvPr>
          <p:cNvSpPr/>
          <p:nvPr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5A1B81-1E34-6148-ACF2-512AED59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CC09A-64E8-0844-873B-3B8BC4D54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8D965F-CCEC-C042-8AD7-073128E96C7A}"/>
              </a:ext>
            </a:extLst>
          </p:cNvPr>
          <p:cNvSpPr/>
          <p:nvPr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A638E3-680F-3F4B-9A00-3A7B52A4FAE7}"/>
              </a:ext>
            </a:extLst>
          </p:cNvPr>
          <p:cNvSpPr/>
          <p:nvPr userDrawn="1"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80142B-2320-5544-B13F-2FCCB08B5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3F46CD-F9C9-8F43-8092-F045A551BA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3A7BD1F-F7FB-7343-B4F2-25B1B60C3625}"/>
              </a:ext>
            </a:extLst>
          </p:cNvPr>
          <p:cNvSpPr/>
          <p:nvPr userDrawn="1"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15313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987426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590" y="987426"/>
            <a:ext cx="3954780" cy="487362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7300" y="2587626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C4EA0E-4296-674F-BE94-4BBA05845546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392653-D798-A743-AB87-0A81BC3472F5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F5DBAD8-8DB2-E743-B387-5C4B81353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B9FF83-65AC-AF4F-8B69-7D81382B7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2250E9-9FEF-7245-B7D3-BA608629F15A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79C63D-4338-7C45-88E3-772BF7F292A3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F1575F-3EFD-A742-A51F-12650F91208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8302BCB-F057-BE48-8CA9-BCC9B47658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E66E59B-E3F8-5F49-8FF0-832D3CE2CB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BA6135-C527-8D41-A50E-7C375ED72F9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11007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9043317-B43D-8B4B-BF37-26B51B78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47718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547C55B-F7B8-CC4D-859C-023694C15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447918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93F84CC4-04CE-FC49-949C-6400A177E81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766310" y="847718"/>
            <a:ext cx="3966210" cy="541178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399EF6-B03E-AD4F-A3EA-1A7A821CD76C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FBFF7A-2B15-8340-AD48-AE2834E21E06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8EBD09-745E-1D4F-A7AD-E3E3FA50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13581C-7EB0-1245-8572-C490B76D3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D4027B-E757-8C4E-BAD4-3BD98B4B6F5D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D945C4-3ACE-3349-90CA-4ED9E5DA9405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A78A310-8C4D-8A40-BBBD-BBDE084B9645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9D958F-9E6B-FD4A-9EEA-1DDB3F651E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9A9BD3B-E00F-584B-AE0F-A7D2178A6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07AA8D2-7361-1540-9D90-CBFD7C7E587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062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886700" cy="1325563"/>
          </a:xfrm>
        </p:spPr>
        <p:txBody>
          <a:bodyPr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2228871"/>
            <a:ext cx="7886699" cy="3800993"/>
          </a:xfr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387F1C-F948-F44F-8216-F1E53FD93487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3D0F4A-34F4-A94D-9AE2-A084CC6D2C8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42FB818-92C5-3344-A10F-F341533CD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48A4D9-B3CA-4C44-B15C-D26A8A470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A7C621-1529-194A-B5FA-C9EEC26C244C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6E547F-9076-F54F-8544-1849BA0E680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4D0868-CB85-D946-B4C5-54197F43E47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873583F-DC42-7B40-80B1-83383F0256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4C3E664-AD3A-F543-8143-46B487F742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A96B2CA-AFC2-144C-B3F3-4F59F44E8B3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714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A376B6-0A61-6247-8449-DA39AC029924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2124C5-4B0F-304D-A062-698649EA3062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04E75B9-797E-E148-96D5-E66A476B46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64E763-86BC-5648-9A39-84408A69E8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473DCF0-B88D-4144-A4E2-D7F572547A8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4015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740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8930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4762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406011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CC60525-5856-2E4C-95A8-62DB5C5D8B1A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8E1E78-B5AC-8B4F-B768-7FAB95F731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A0DB8B-7E43-C144-8A31-3776F907CB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48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579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57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0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BA06944-6022-154F-B56B-2BE98B32294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4935CFB-8046-3442-90BB-ADE0586417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DE99DCF-D99C-7A4E-B37E-66327295C7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5DEFA3-F027-E541-9DBB-9764AE773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CE5AB2-ECB2-7B49-AF69-29373998EF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9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4C8454B-F9B1-6442-9530-2FE833C5B946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FC4090-03D6-DC4E-B174-CCC2D41908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3DDA6-5599-5B41-AFC1-B43FED2C76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E872A1-27ED-4449-8B0B-8F8D65213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1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DD41671-2D3A-F947-B809-660EF26B71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76950" y="0"/>
            <a:ext cx="3067050" cy="6857999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E285E9-1A17-D94F-97F7-BA86539A19AF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634E74-018C-6C4B-BFA6-3012CDAE2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705FCEC-9275-6342-B348-C00437EC2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E33EB3-6E81-A242-97AC-5A60867F9B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29132B6-0228-8C4D-9898-886E78888F3E}"/>
              </a:ext>
            </a:extLst>
          </p:cNvPr>
          <p:cNvSpPr/>
          <p:nvPr/>
        </p:nvSpPr>
        <p:spPr>
          <a:xfrm>
            <a:off x="0" y="-461964"/>
            <a:ext cx="9144000" cy="35014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6644CE-12FC-F540-A8F2-9B9A7343D2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30A508-2EC2-2C44-A1E6-C323BF9709A1}"/>
              </a:ext>
            </a:extLst>
          </p:cNvPr>
          <p:cNvSpPr txBox="1"/>
          <p:nvPr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049C1F-3354-7E43-A96A-EDBE0573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B9B7A1-3A6D-0841-9DE7-7DFFE06F0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DD8C89-B311-9E44-9FAF-02B9B97B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1DE5FC88-7C11-6049-9B98-41E2D7D6A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5747C-286B-7648-853A-E58B24E8EB99}"/>
              </a:ext>
            </a:extLst>
          </p:cNvPr>
          <p:cNvSpPr txBox="1"/>
          <p:nvPr userDrawn="1"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65B362-414E-5E45-8202-830D95B55F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0CFA48-D50C-0847-8549-803856F41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1D8451-85F5-094E-A582-B12C4D802B4A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8C9354-443A-CC47-B5D0-70757F6C2828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ECA929-67BB-A448-BF7D-73E3A95289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7D3CC43-CF4D-4444-B7DE-FB5C26EDF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0B83816-39FD-6B46-9A89-A73C3BE4800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080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56894D-F968-4542-94A7-24CF29746A3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CA4863-B890-E145-8A6E-6BE67D17C2F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90506C0-6A49-0849-88A0-4C66C3B51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57B7E5-9C9E-BC48-8540-BE720479A0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A07B2C-A696-0A4C-8525-4CCBDCEE8DB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30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91A191-BE83-9448-8528-AC87D322B726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FF825C0-BD91-4749-B823-D0F19FF861A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15E18CB-E40D-7849-9D17-F75E583DBC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1C7C83-3DD1-CB49-B09D-0E7EE6E19E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51DA5E8-7483-E54B-A39A-7A50F5085A28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1237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709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678" r:id="rId15"/>
    <p:sldLayoutId id="2147483683" r:id="rId16"/>
    <p:sldLayoutId id="2147483684" r:id="rId17"/>
    <p:sldLayoutId id="2147483685" r:id="rId18"/>
    <p:sldLayoutId id="2147483686" r:id="rId19"/>
    <p:sldLayoutId id="2147483690" r:id="rId20"/>
    <p:sldLayoutId id="2147483706" r:id="rId21"/>
    <p:sldLayoutId id="2147483707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heating-check.info/index.html?v=25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D042155-E366-D54C-9DDC-333BBF8D8F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just"/>
            <a:r>
              <a:rPr lang="en-GB" b="1" dirty="0"/>
              <a:t>MODULO 3 </a:t>
            </a:r>
            <a:r>
              <a:rPr lang="it-IT" b="1" dirty="0"/>
              <a:t>– Il Tool HARP. Il percorso </a:t>
            </a: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0EF67-8658-484D-B0B1-C0903F7E2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CFE44F-C09C-6349-AAA1-23693251DBC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DB45AB-47EE-4F6B-A021-78993DB03FDF}"/>
              </a:ext>
            </a:extLst>
          </p:cNvPr>
          <p:cNvSpPr txBox="1">
            <a:spLocks/>
          </p:cNvSpPr>
          <p:nvPr/>
        </p:nvSpPr>
        <p:spPr>
          <a:xfrm>
            <a:off x="152400" y="166911"/>
            <a:ext cx="5467350" cy="203578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fontAlgn="ctr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FFFF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/>
              <a:t>MATERIALE FORMATIVO PER PROFESSIONISTI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0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AC1575A-671F-43D3-9F47-F5A9CF751F9D}"/>
              </a:ext>
            </a:extLst>
          </p:cNvPr>
          <p:cNvSpPr/>
          <p:nvPr/>
        </p:nvSpPr>
        <p:spPr>
          <a:xfrm>
            <a:off x="575995" y="2246667"/>
            <a:ext cx="359595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In </a:t>
            </a:r>
            <a:r>
              <a:rPr lang="en-US" dirty="0" err="1"/>
              <a:t>questo</a:t>
            </a:r>
            <a:r>
              <a:rPr lang="en-US" dirty="0"/>
              <a:t> secondo step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scegliere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3 diverse zone </a:t>
            </a:r>
            <a:r>
              <a:rPr lang="en-US" dirty="0" err="1"/>
              <a:t>climatiche</a:t>
            </a:r>
            <a:r>
              <a:rPr lang="en-US" dirty="0"/>
              <a:t> </a:t>
            </a:r>
            <a:r>
              <a:rPr lang="en-US" dirty="0" err="1"/>
              <a:t>presenti</a:t>
            </a:r>
            <a:r>
              <a:rPr lang="en-US" dirty="0"/>
              <a:t> in </a:t>
            </a:r>
            <a:r>
              <a:rPr lang="en-US" dirty="0" err="1"/>
              <a:t>lista</a:t>
            </a:r>
            <a:r>
              <a:rPr lang="en-US" dirty="0"/>
              <a:t>, come </a:t>
            </a:r>
            <a:r>
              <a:rPr lang="en-US" dirty="0" err="1"/>
              <a:t>indicato</a:t>
            </a:r>
            <a:r>
              <a:rPr lang="en-US" dirty="0"/>
              <a:t> in </a:t>
            </a:r>
            <a:r>
              <a:rPr lang="en-US" dirty="0" err="1"/>
              <a:t>Figura</a:t>
            </a:r>
            <a:r>
              <a:rPr lang="en-US" dirty="0"/>
              <a:t> 3.</a:t>
            </a:r>
          </a:p>
          <a:p>
            <a:pPr algn="just"/>
            <a:endParaRPr lang="en-US" dirty="0"/>
          </a:p>
          <a:p>
            <a:pPr algn="just"/>
            <a:r>
              <a:rPr lang="en-US" dirty="0" err="1"/>
              <a:t>Viene</a:t>
            </a:r>
            <a:r>
              <a:rPr lang="en-US" dirty="0"/>
              <a:t> </a:t>
            </a:r>
            <a:r>
              <a:rPr lang="en-US" dirty="0" err="1"/>
              <a:t>inclusa</a:t>
            </a:r>
            <a:r>
              <a:rPr lang="en-US" dirty="0"/>
              <a:t> una </a:t>
            </a:r>
            <a:r>
              <a:rPr lang="en-US" dirty="0" err="1"/>
              <a:t>mappa</a:t>
            </a:r>
            <a:r>
              <a:rPr lang="en-US" dirty="0"/>
              <a:t> </a:t>
            </a:r>
            <a:r>
              <a:rPr lang="en-US" dirty="0" err="1"/>
              <a:t>colorata</a:t>
            </a:r>
            <a:r>
              <a:rPr lang="en-US" dirty="0"/>
              <a:t> per </a:t>
            </a:r>
            <a:r>
              <a:rPr lang="en-US" dirty="0" err="1"/>
              <a:t>aiutare</a:t>
            </a:r>
            <a:r>
              <a:rPr lang="en-US" dirty="0"/>
              <a:t>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nella</a:t>
            </a:r>
            <a:r>
              <a:rPr lang="en-US" dirty="0"/>
              <a:t> </a:t>
            </a:r>
            <a:r>
              <a:rPr lang="en-US" dirty="0" err="1"/>
              <a:t>scelta</a:t>
            </a:r>
            <a:r>
              <a:rPr lang="en-US" dirty="0"/>
              <a:t>.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9D1AE34-B83D-4EB1-B920-45DDCCBFE8E5}"/>
              </a:ext>
            </a:extLst>
          </p:cNvPr>
          <p:cNvGrpSpPr/>
          <p:nvPr/>
        </p:nvGrpSpPr>
        <p:grpSpPr>
          <a:xfrm>
            <a:off x="4859998" y="1217181"/>
            <a:ext cx="3595956" cy="5292379"/>
            <a:chOff x="2833552" y="1119187"/>
            <a:chExt cx="3476895" cy="5097353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9A90872-19DC-46EE-A397-EDE76D10EC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013" r="3079"/>
            <a:stretch/>
          </p:blipFill>
          <p:spPr>
            <a:xfrm>
              <a:off x="2833553" y="1119187"/>
              <a:ext cx="3476894" cy="4619625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BB0EFA2-60A0-459F-8B4A-D2AC6F48EAB6}"/>
                </a:ext>
              </a:extLst>
            </p:cNvPr>
            <p:cNvSpPr txBox="1"/>
            <p:nvPr/>
          </p:nvSpPr>
          <p:spPr>
            <a:xfrm>
              <a:off x="2833552" y="5920105"/>
              <a:ext cx="3476894" cy="296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4.-Mappa </a:t>
              </a:r>
              <a:r>
                <a:rPr lang="en-US" sz="1400" i="1" dirty="0" err="1"/>
                <a:t>delle</a:t>
              </a:r>
              <a:r>
                <a:rPr lang="en-US" sz="1400" i="1" dirty="0"/>
                <a:t> zone </a:t>
              </a:r>
              <a:r>
                <a:rPr lang="en-US" sz="1400" i="1" dirty="0" err="1"/>
                <a:t>climatiche</a:t>
              </a:r>
              <a:endParaRPr lang="en-US" sz="1400" i="1" dirty="0"/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66781260-5DA5-4E21-9764-39BA3649F796}"/>
              </a:ext>
            </a:extLst>
          </p:cNvPr>
          <p:cNvGrpSpPr/>
          <p:nvPr/>
        </p:nvGrpSpPr>
        <p:grpSpPr>
          <a:xfrm>
            <a:off x="575995" y="4657725"/>
            <a:ext cx="3814763" cy="1829500"/>
            <a:chOff x="1091858" y="3027560"/>
            <a:chExt cx="3480142" cy="1545951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AABEE68C-FD89-4C28-9A09-1754669FA2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032" t="12757" r="38281" b="71018"/>
            <a:stretch/>
          </p:blipFill>
          <p:spPr>
            <a:xfrm>
              <a:off x="1091859" y="3027560"/>
              <a:ext cx="3480141" cy="1285875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1C424E81-FF5E-4A48-B372-AA50D1FF4C22}"/>
                </a:ext>
              </a:extLst>
            </p:cNvPr>
            <p:cNvSpPr txBox="1"/>
            <p:nvPr/>
          </p:nvSpPr>
          <p:spPr>
            <a:xfrm>
              <a:off x="1091858" y="4313435"/>
              <a:ext cx="3480141" cy="26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3.-Selezione </a:t>
              </a:r>
              <a:r>
                <a:rPr lang="en-US" sz="1400" i="1" dirty="0" err="1"/>
                <a:t>della</a:t>
              </a:r>
              <a:r>
                <a:rPr lang="en-US" sz="1400" i="1" dirty="0"/>
                <a:t> zona </a:t>
              </a:r>
              <a:r>
                <a:rPr lang="en-US" sz="1400" i="1" dirty="0" err="1"/>
                <a:t>climatica</a:t>
              </a:r>
              <a:endParaRPr lang="en-US" sz="1400" i="1" dirty="0"/>
            </a:p>
          </p:txBody>
        </p:sp>
      </p:grp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002BA0D9-F1E7-4B57-87AF-65B55BA7D277}"/>
              </a:ext>
            </a:extLst>
          </p:cNvPr>
          <p:cNvSpPr txBox="1">
            <a:spLocks/>
          </p:cNvSpPr>
          <p:nvPr/>
        </p:nvSpPr>
        <p:spPr>
          <a:xfrm>
            <a:off x="575995" y="182893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Domande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generali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: zona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climatica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4664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4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4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AC1575A-671F-43D3-9F47-F5A9CF751F9D}"/>
              </a:ext>
            </a:extLst>
          </p:cNvPr>
          <p:cNvSpPr/>
          <p:nvPr/>
        </p:nvSpPr>
        <p:spPr>
          <a:xfrm>
            <a:off x="575994" y="2246667"/>
            <a:ext cx="8139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utenti</a:t>
            </a:r>
            <a:r>
              <a:rPr lang="en-US" dirty="0"/>
              <a:t> </a:t>
            </a:r>
            <a:r>
              <a:rPr lang="en-US" dirty="0" err="1"/>
              <a:t>devono</a:t>
            </a:r>
            <a:r>
              <a:rPr lang="en-US" dirty="0"/>
              <a:t> </a:t>
            </a:r>
            <a:r>
              <a:rPr lang="en-US" dirty="0" err="1"/>
              <a:t>scegliere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due </a:t>
            </a:r>
            <a:r>
              <a:rPr lang="en-US" dirty="0" err="1"/>
              <a:t>opzioni</a:t>
            </a:r>
            <a:r>
              <a:rPr lang="en-US" dirty="0"/>
              <a:t> (</a:t>
            </a:r>
            <a:r>
              <a:rPr lang="en-US" dirty="0" err="1"/>
              <a:t>Figura</a:t>
            </a:r>
            <a:r>
              <a:rPr lang="en-US" dirty="0"/>
              <a:t> 5). </a:t>
            </a:r>
            <a:r>
              <a:rPr lang="en-US" dirty="0" err="1"/>
              <a:t>Siccome</a:t>
            </a:r>
            <a:r>
              <a:rPr lang="en-US" dirty="0"/>
              <a:t> </a:t>
            </a:r>
            <a:r>
              <a:rPr lang="en-US" dirty="0" err="1"/>
              <a:t>questa</a:t>
            </a:r>
            <a:r>
              <a:rPr lang="en-US" dirty="0"/>
              <a:t> </a:t>
            </a:r>
            <a:r>
              <a:rPr lang="en-US" dirty="0" err="1"/>
              <a:t>guida</a:t>
            </a:r>
            <a:r>
              <a:rPr lang="en-US" dirty="0"/>
              <a:t> è </a:t>
            </a:r>
            <a:r>
              <a:rPr lang="en-US" dirty="0" err="1"/>
              <a:t>sviluppata</a:t>
            </a:r>
            <a:r>
              <a:rPr lang="en-US" dirty="0"/>
              <a:t> per I </a:t>
            </a:r>
            <a:r>
              <a:rPr lang="en-US" dirty="0" err="1"/>
              <a:t>professionisti</a:t>
            </a:r>
            <a:r>
              <a:rPr lang="en-US" dirty="0"/>
              <a:t>, </a:t>
            </a:r>
            <a:r>
              <a:rPr lang="en-US" dirty="0" err="1"/>
              <a:t>l’opzione</a:t>
            </a:r>
            <a:r>
              <a:rPr lang="en-US" dirty="0"/>
              <a:t> da </a:t>
            </a:r>
            <a:r>
              <a:rPr lang="en-US" dirty="0" err="1"/>
              <a:t>scegliere</a:t>
            </a:r>
            <a:r>
              <a:rPr lang="en-US" dirty="0"/>
              <a:t> è la </a:t>
            </a:r>
            <a:r>
              <a:rPr lang="en-US" dirty="0" err="1"/>
              <a:t>seconda</a:t>
            </a:r>
            <a:r>
              <a:rPr lang="en-US" dirty="0"/>
              <a:t>, come indicate in </a:t>
            </a:r>
            <a:r>
              <a:rPr lang="en-US" dirty="0" err="1"/>
              <a:t>Figura</a:t>
            </a:r>
            <a:r>
              <a:rPr lang="en-US" dirty="0"/>
              <a:t> 5.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DF60E97-D7CE-4505-A915-9FF8622ECC1C}"/>
              </a:ext>
            </a:extLst>
          </p:cNvPr>
          <p:cNvSpPr/>
          <p:nvPr/>
        </p:nvSpPr>
        <p:spPr>
          <a:xfrm>
            <a:off x="575994" y="4903593"/>
            <a:ext cx="81397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Dopo </a:t>
            </a:r>
            <a:r>
              <a:rPr lang="en-US" dirty="0" err="1"/>
              <a:t>questa</a:t>
            </a:r>
            <a:r>
              <a:rPr lang="en-US" dirty="0"/>
              <a:t> terza </a:t>
            </a:r>
            <a:r>
              <a:rPr lang="en-US" dirty="0" err="1"/>
              <a:t>selezione</a:t>
            </a:r>
            <a:r>
              <a:rPr lang="en-US" dirty="0"/>
              <a:t>,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cliccare</a:t>
            </a:r>
            <a:r>
              <a:rPr lang="en-US" dirty="0"/>
              <a:t> il tasto </a:t>
            </a:r>
            <a:r>
              <a:rPr lang="en-US" dirty="0" err="1"/>
              <a:t>indicato</a:t>
            </a:r>
            <a:r>
              <a:rPr lang="en-US" dirty="0"/>
              <a:t> in </a:t>
            </a:r>
            <a:r>
              <a:rPr lang="en-US" dirty="0" err="1"/>
              <a:t>Figura</a:t>
            </a:r>
            <a:r>
              <a:rPr lang="en-US" dirty="0"/>
              <a:t> 6.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A18808EE-B635-40F2-B773-DBBB90F75BEC}"/>
              </a:ext>
            </a:extLst>
          </p:cNvPr>
          <p:cNvGrpSpPr/>
          <p:nvPr/>
        </p:nvGrpSpPr>
        <p:grpSpPr>
          <a:xfrm>
            <a:off x="3555206" y="5604119"/>
            <a:ext cx="2033588" cy="954108"/>
            <a:chOff x="3555205" y="5698357"/>
            <a:chExt cx="2033588" cy="954108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8827EA3-F687-42F1-B851-9301B4C1DA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6312" b="25604"/>
            <a:stretch/>
          </p:blipFill>
          <p:spPr>
            <a:xfrm>
              <a:off x="3555206" y="5698357"/>
              <a:ext cx="2033587" cy="605244"/>
            </a:xfrm>
            <a:prstGeom prst="rect">
              <a:avLst/>
            </a:prstGeom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1C1B665-3A5F-4397-9CD8-513AAD62E7C9}"/>
                </a:ext>
              </a:extLst>
            </p:cNvPr>
            <p:cNvSpPr txBox="1"/>
            <p:nvPr/>
          </p:nvSpPr>
          <p:spPr>
            <a:xfrm>
              <a:off x="3555205" y="6344688"/>
              <a:ext cx="20335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6.- Tasto di </a:t>
              </a:r>
              <a:r>
                <a:rPr lang="en-US" sz="1400" i="1" dirty="0" err="1"/>
                <a:t>inizio</a:t>
              </a:r>
              <a:endParaRPr lang="en-US" sz="1400" i="1" dirty="0"/>
            </a:p>
          </p:txBody>
        </p:sp>
      </p:grp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68AABD34-FADF-4F64-A383-387D44E13D1D}"/>
              </a:ext>
            </a:extLst>
          </p:cNvPr>
          <p:cNvSpPr txBox="1">
            <a:spLocks/>
          </p:cNvSpPr>
          <p:nvPr/>
        </p:nvSpPr>
        <p:spPr>
          <a:xfrm>
            <a:off x="575994" y="1801761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Domande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generali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: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ruolo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dell’utente</a:t>
            </a: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F0AB6705-5D06-4D35-A4FC-0BEA4C21E8D2}"/>
              </a:ext>
            </a:extLst>
          </p:cNvPr>
          <p:cNvSpPr/>
          <p:nvPr/>
        </p:nvSpPr>
        <p:spPr>
          <a:xfrm>
            <a:off x="4457698" y="5267711"/>
            <a:ext cx="228601" cy="307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CD8376D0-7BBB-493B-AA3F-AD9CAB967186}"/>
              </a:ext>
            </a:extLst>
          </p:cNvPr>
          <p:cNvGrpSpPr/>
          <p:nvPr/>
        </p:nvGrpSpPr>
        <p:grpSpPr>
          <a:xfrm>
            <a:off x="2264566" y="3397405"/>
            <a:ext cx="4614862" cy="1285798"/>
            <a:chOff x="2264566" y="3397405"/>
            <a:chExt cx="4614862" cy="1285798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866E7C5B-FBFE-4404-86E2-4D045BE60DC4}"/>
                </a:ext>
              </a:extLst>
            </p:cNvPr>
            <p:cNvSpPr txBox="1"/>
            <p:nvPr/>
          </p:nvSpPr>
          <p:spPr>
            <a:xfrm>
              <a:off x="2264566" y="4375426"/>
              <a:ext cx="46148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5.- </a:t>
              </a:r>
              <a:r>
                <a:rPr lang="en-US" sz="1400" i="1" dirty="0" err="1"/>
                <a:t>Ruolo</a:t>
              </a:r>
              <a:r>
                <a:rPr lang="en-US" sz="1400" i="1" dirty="0"/>
                <a:t> </a:t>
              </a:r>
              <a:r>
                <a:rPr lang="en-US" sz="1400" i="1" dirty="0" err="1"/>
                <a:t>dell’utente</a:t>
              </a:r>
              <a:endParaRPr lang="en-US" sz="1400" i="1" dirty="0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77D7ED6-4436-4686-A9FD-DC2F7A1B32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4062" r="9476" b="22773"/>
            <a:stretch/>
          </p:blipFill>
          <p:spPr>
            <a:xfrm>
              <a:off x="2433613" y="3397405"/>
              <a:ext cx="4276769" cy="8963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442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nputs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Font typeface="Arial" panose="020B0604020202020204" pitchFamily="34" charset="0"/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Sistema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-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tipologia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CEE3E15-7B98-4EAB-B6D4-440583925977}"/>
              </a:ext>
            </a:extLst>
          </p:cNvPr>
          <p:cNvSpPr/>
          <p:nvPr/>
        </p:nvSpPr>
        <p:spPr>
          <a:xfrm>
            <a:off x="575995" y="2647023"/>
            <a:ext cx="813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Per questo step, l’utente deve introdurre il tipo di impianto, tra </a:t>
            </a:r>
            <a:r>
              <a:rPr lang="it-IT" dirty="0" err="1"/>
              <a:t>idue</a:t>
            </a:r>
            <a:r>
              <a:rPr lang="it-IT" dirty="0"/>
              <a:t> presenti in lista, come indicato Figura 7. Dipendentemente dalla scelta, appariranno diverse domande.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n-US" sz="2400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9DE4FA3B-6FDF-409B-85DD-2FBEEE6AB0D1}"/>
              </a:ext>
            </a:extLst>
          </p:cNvPr>
          <p:cNvGrpSpPr/>
          <p:nvPr/>
        </p:nvGrpSpPr>
        <p:grpSpPr>
          <a:xfrm>
            <a:off x="2850356" y="3778771"/>
            <a:ext cx="3443287" cy="2524829"/>
            <a:chOff x="771526" y="3746434"/>
            <a:chExt cx="3443287" cy="2524829"/>
          </a:xfrm>
        </p:grpSpPr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866E7C5B-FBFE-4404-86E2-4D045BE60DC4}"/>
                </a:ext>
              </a:extLst>
            </p:cNvPr>
            <p:cNvSpPr txBox="1"/>
            <p:nvPr/>
          </p:nvSpPr>
          <p:spPr>
            <a:xfrm>
              <a:off x="771526" y="5963486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7.- </a:t>
              </a:r>
              <a:r>
                <a:rPr lang="en-US" sz="1400" i="1" dirty="0" err="1"/>
                <a:t>Impianto</a:t>
              </a:r>
              <a:r>
                <a:rPr lang="en-US" sz="1400" i="1" dirty="0"/>
                <a:t> </a:t>
              </a:r>
              <a:r>
                <a:rPr lang="en-US" sz="1400" i="1" dirty="0" err="1"/>
                <a:t>esistente</a:t>
              </a:r>
              <a:endParaRPr lang="en-US" sz="1400" i="1" dirty="0"/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EEC94AB4-330D-4DB0-870B-034B58D6FE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563" t="44999" r="36964" b="23598"/>
            <a:stretch/>
          </p:blipFill>
          <p:spPr>
            <a:xfrm>
              <a:off x="771526" y="3746434"/>
              <a:ext cx="3443287" cy="22963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6218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Impianto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-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tipologia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r>
              <a:rPr lang="es-ES" sz="2400" dirty="0"/>
              <a:t> </a:t>
            </a: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22B0137F-DFBE-4ED4-98B7-B63DDD7140E8}"/>
              </a:ext>
            </a:extLst>
          </p:cNvPr>
          <p:cNvSpPr txBox="1">
            <a:spLocks/>
          </p:cNvSpPr>
          <p:nvPr/>
        </p:nvSpPr>
        <p:spPr>
          <a:xfrm>
            <a:off x="575995" y="2680620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defTabSz="457200">
              <a:buNone/>
            </a:pPr>
            <a:r>
              <a:rPr lang="en-US" sz="18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1.1. </a:t>
            </a:r>
            <a:r>
              <a:rPr lang="en-US" sz="18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Caldaia</a:t>
            </a:r>
            <a:endParaRPr lang="es-ES" sz="2800" b="1" i="1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5995" y="2995620"/>
            <a:ext cx="423889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</a:pPr>
            <a:r>
              <a:rPr lang="it-IT" dirty="0"/>
              <a:t>Se l’utente seleziona “caldaia”, dovrà rispondere alle seguenti domande: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/>
              <a:t>Fonte energetica tra le 5 opzioni </a:t>
            </a:r>
            <a:r>
              <a:rPr lang="it-IT" dirty="0" err="1"/>
              <a:t>possibilit</a:t>
            </a:r>
            <a:endParaRPr lang="it-IT" dirty="0"/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dirty="0"/>
              <a:t>Anno di installazione della caldaia, considerando i range della lista.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it-IT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AEF9F919-7715-4E5D-BAE6-2E97631165E2}"/>
              </a:ext>
            </a:extLst>
          </p:cNvPr>
          <p:cNvGrpSpPr/>
          <p:nvPr/>
        </p:nvGrpSpPr>
        <p:grpSpPr>
          <a:xfrm>
            <a:off x="5323285" y="4610945"/>
            <a:ext cx="3443287" cy="1899982"/>
            <a:chOff x="5147990" y="2326745"/>
            <a:chExt cx="3443287" cy="1899982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D962E598-5D71-4F93-B92C-FF0191A693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656" t="44485" r="39062" b="36105"/>
            <a:stretch/>
          </p:blipFill>
          <p:spPr>
            <a:xfrm>
              <a:off x="5171265" y="2326745"/>
              <a:ext cx="3396739" cy="1592205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BD5D1E7B-1709-42EB-8186-7F733A25DFD2}"/>
                </a:ext>
              </a:extLst>
            </p:cNvPr>
            <p:cNvSpPr txBox="1"/>
            <p:nvPr/>
          </p:nvSpPr>
          <p:spPr>
            <a:xfrm>
              <a:off x="5147990" y="3918950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9. - </a:t>
              </a:r>
              <a:r>
                <a:rPr lang="en-US" sz="1400" i="1" dirty="0" err="1"/>
                <a:t>Caldaia</a:t>
              </a:r>
              <a:r>
                <a:rPr lang="en-US" sz="1400" i="1" dirty="0"/>
                <a:t>: </a:t>
              </a:r>
              <a:r>
                <a:rPr lang="en-US" sz="1400" i="1" dirty="0" err="1"/>
                <a:t>età</a:t>
              </a:r>
              <a:endParaRPr lang="en-US" sz="1400" i="1" dirty="0"/>
            </a:p>
          </p:txBody>
        </p:sp>
      </p:grpSp>
      <p:grpSp>
        <p:nvGrpSpPr>
          <p:cNvPr id="23" name="Grupo 22">
            <a:extLst>
              <a:ext uri="{FF2B5EF4-FFF2-40B4-BE49-F238E27FC236}">
                <a16:creationId xmlns:a16="http://schemas.microsoft.com/office/drawing/2014/main" id="{B5257CE6-AFD9-45D6-B8CF-4A087E090E6E}"/>
              </a:ext>
            </a:extLst>
          </p:cNvPr>
          <p:cNvGrpSpPr/>
          <p:nvPr/>
        </p:nvGrpSpPr>
        <p:grpSpPr>
          <a:xfrm>
            <a:off x="4889729" y="3907085"/>
            <a:ext cx="358715" cy="1607352"/>
            <a:chOff x="4570113" y="3225663"/>
            <a:chExt cx="489190" cy="1746939"/>
          </a:xfrm>
        </p:grpSpPr>
        <p:sp>
          <p:nvSpPr>
            <p:cNvPr id="24" name="Flecha: a la derecha 23">
              <a:extLst>
                <a:ext uri="{FF2B5EF4-FFF2-40B4-BE49-F238E27FC236}">
                  <a16:creationId xmlns:a16="http://schemas.microsoft.com/office/drawing/2014/main" id="{5F84C872-F9A0-41F9-AF7F-923F87E1AA57}"/>
                </a:ext>
              </a:extLst>
            </p:cNvPr>
            <p:cNvSpPr/>
            <p:nvPr/>
          </p:nvSpPr>
          <p:spPr>
            <a:xfrm>
              <a:off x="4570113" y="3225663"/>
              <a:ext cx="489190" cy="2544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Flecha: a la derecha 24">
              <a:extLst>
                <a:ext uri="{FF2B5EF4-FFF2-40B4-BE49-F238E27FC236}">
                  <a16:creationId xmlns:a16="http://schemas.microsoft.com/office/drawing/2014/main" id="{3A313DB5-DE3A-427A-B809-909F9458FF5A}"/>
                </a:ext>
              </a:extLst>
            </p:cNvPr>
            <p:cNvSpPr/>
            <p:nvPr/>
          </p:nvSpPr>
          <p:spPr>
            <a:xfrm>
              <a:off x="4570113" y="4718119"/>
              <a:ext cx="489190" cy="2544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2307DEAB-BFC3-4407-900A-288EFB4165D7}"/>
              </a:ext>
            </a:extLst>
          </p:cNvPr>
          <p:cNvGrpSpPr/>
          <p:nvPr/>
        </p:nvGrpSpPr>
        <p:grpSpPr>
          <a:xfrm>
            <a:off x="5323285" y="2302625"/>
            <a:ext cx="3437831" cy="2260738"/>
            <a:chOff x="5323285" y="2302625"/>
            <a:chExt cx="3437831" cy="2260738"/>
          </a:xfrm>
        </p:grpSpPr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4ACE344A-A09A-4BFE-A62A-4BDE6AC3B066}"/>
                </a:ext>
              </a:extLst>
            </p:cNvPr>
            <p:cNvSpPr txBox="1"/>
            <p:nvPr/>
          </p:nvSpPr>
          <p:spPr>
            <a:xfrm>
              <a:off x="5328740" y="4255586"/>
              <a:ext cx="3432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8.- </a:t>
              </a:r>
              <a:r>
                <a:rPr lang="en-US" sz="1400" i="1" dirty="0" err="1"/>
                <a:t>Caldaia</a:t>
              </a:r>
              <a:r>
                <a:rPr lang="en-US" sz="1400" i="1" dirty="0"/>
                <a:t>: </a:t>
              </a:r>
              <a:r>
                <a:rPr lang="en-US" sz="1400" i="1" dirty="0" err="1"/>
                <a:t>fonte</a:t>
              </a:r>
              <a:r>
                <a:rPr lang="en-US" sz="1400" i="1" dirty="0"/>
                <a:t> </a:t>
              </a:r>
              <a:r>
                <a:rPr lang="en-US" sz="1400" i="1" dirty="0" err="1"/>
                <a:t>energetica</a:t>
              </a:r>
              <a:endParaRPr lang="en-US" sz="1400" i="1" dirty="0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8102AE8B-0AE1-4B28-99D9-89705BF61E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8125" t="52302" r="39687" b="25163"/>
            <a:stretch/>
          </p:blipFill>
          <p:spPr>
            <a:xfrm>
              <a:off x="5323285" y="2302625"/>
              <a:ext cx="3420014" cy="19529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1594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6000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Impianto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-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tipologia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sz="1400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6000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s-ES" b="1" i="1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22B0137F-DFBE-4ED4-98B7-B63DDD7140E8}"/>
              </a:ext>
            </a:extLst>
          </p:cNvPr>
          <p:cNvSpPr txBox="1">
            <a:spLocks/>
          </p:cNvSpPr>
          <p:nvPr/>
        </p:nvSpPr>
        <p:spPr>
          <a:xfrm>
            <a:off x="576000" y="2680620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defTabSz="457200">
              <a:buNone/>
            </a:pPr>
            <a:r>
              <a:rPr lang="en-US" sz="18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1.1. </a:t>
            </a:r>
            <a:r>
              <a:rPr lang="en-US" sz="18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Caldaia</a:t>
            </a:r>
            <a:endParaRPr lang="es-ES" sz="2800" b="1" i="1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6000" y="2963780"/>
            <a:ext cx="802692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</a:pPr>
            <a:r>
              <a:rPr lang="it-IT" dirty="0"/>
              <a:t>Le successive domande sono </a:t>
            </a:r>
            <a:r>
              <a:rPr lang="it-IT" dirty="0" err="1"/>
              <a:t>opazionali</a:t>
            </a:r>
            <a:r>
              <a:rPr lang="it-IT" dirty="0"/>
              <a:t>, se l’utente non è sicuro della risposta, può lasciare il campo vuoto, il programma prenderà dei valori di default.</a:t>
            </a:r>
          </a:p>
          <a:p>
            <a:pPr lvl="1" algn="just">
              <a:spcAft>
                <a:spcPts val="1200"/>
              </a:spcAft>
            </a:pPr>
            <a:r>
              <a:rPr lang="it-IT" dirty="0"/>
              <a:t>L’utente deve </a:t>
            </a:r>
            <a:r>
              <a:rPr lang="it-IT" dirty="0" err="1"/>
              <a:t>scelgiere</a:t>
            </a:r>
            <a:r>
              <a:rPr lang="it-IT" dirty="0"/>
              <a:t> il tipo di caldaia tra quelli presenti in lista  (Figura 10)</a:t>
            </a:r>
          </a:p>
          <a:p>
            <a:pPr lvl="1" algn="just"/>
            <a:endParaRPr lang="it-IT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877D649C-D46F-446C-8EF3-B0CA22FD00C8}"/>
              </a:ext>
            </a:extLst>
          </p:cNvPr>
          <p:cNvGrpSpPr/>
          <p:nvPr/>
        </p:nvGrpSpPr>
        <p:grpSpPr>
          <a:xfrm>
            <a:off x="2620531" y="4695118"/>
            <a:ext cx="3902937" cy="2012525"/>
            <a:chOff x="5323285" y="1644963"/>
            <a:chExt cx="3443287" cy="1733311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C009FEC4-2CA3-4284-AC5C-D8A0957123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15" t="13871" r="40000" b="70355"/>
            <a:stretch/>
          </p:blipFill>
          <p:spPr>
            <a:xfrm>
              <a:off x="5384341" y="1644963"/>
              <a:ext cx="3321175" cy="1410354"/>
            </a:xfrm>
            <a:prstGeom prst="rect">
              <a:avLst/>
            </a:prstGeom>
          </p:spPr>
        </p:pic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058AC4F4-A881-4ECC-9F7B-A7480961D226}"/>
                </a:ext>
              </a:extLst>
            </p:cNvPr>
            <p:cNvSpPr txBox="1"/>
            <p:nvPr/>
          </p:nvSpPr>
          <p:spPr>
            <a:xfrm>
              <a:off x="5323285" y="3113197"/>
              <a:ext cx="3443287" cy="265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Figure 10.-Caldaia:  </a:t>
              </a:r>
              <a:r>
                <a:rPr lang="en-US" sz="1400" i="1" dirty="0" err="1"/>
                <a:t>tipologia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86093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User</a:t>
            </a:r>
            <a:r>
              <a:rPr lang="es-ES" sz="2400" dirty="0"/>
              <a:t> inputs: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6000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Impianto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-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tipologia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sz="1400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6000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Tool </a:t>
            </a:r>
            <a:r>
              <a:rPr lang="en-US" sz="2400" dirty="0"/>
              <a:t>stages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22B0137F-DFBE-4ED4-98B7-B63DDD7140E8}"/>
              </a:ext>
            </a:extLst>
          </p:cNvPr>
          <p:cNvSpPr txBox="1">
            <a:spLocks/>
          </p:cNvSpPr>
          <p:nvPr/>
        </p:nvSpPr>
        <p:spPr>
          <a:xfrm>
            <a:off x="576000" y="2680620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defTabSz="457200">
              <a:buNone/>
            </a:pPr>
            <a:r>
              <a:rPr lang="en-US" sz="18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1.1. </a:t>
            </a:r>
            <a:r>
              <a:rPr lang="en-US" sz="18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Caldaia</a:t>
            </a:r>
            <a:endParaRPr lang="es-ES" sz="2800" b="1" i="1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6000" y="2963780"/>
            <a:ext cx="464527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</a:pPr>
            <a:r>
              <a:rPr lang="it-IT" dirty="0"/>
              <a:t>Dopo, l’utente deve inserire I parametri presenti nella lista di Figura 11. E’ importante ricordare che questi campi sono opzionali; l’utente può lasciarli vuoti se non ha i dati a disposizione.</a:t>
            </a:r>
          </a:p>
          <a:p>
            <a:pPr lvl="1" algn="just">
              <a:spcAft>
                <a:spcPts val="1200"/>
              </a:spcAft>
            </a:pPr>
            <a:r>
              <a:rPr lang="it-IT" dirty="0"/>
              <a:t>Infine, l’utente può cliccare per generare l’etichetta.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7754496D-D2E6-450A-931A-E320979E7283}"/>
              </a:ext>
            </a:extLst>
          </p:cNvPr>
          <p:cNvGrpSpPr/>
          <p:nvPr/>
        </p:nvGrpSpPr>
        <p:grpSpPr>
          <a:xfrm>
            <a:off x="5224385" y="1853527"/>
            <a:ext cx="3443287" cy="4678166"/>
            <a:chOff x="5224385" y="1853527"/>
            <a:chExt cx="3443287" cy="4678166"/>
          </a:xfrm>
        </p:grpSpPr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058AC4F4-A881-4ECC-9F7B-A7480961D226}"/>
                </a:ext>
              </a:extLst>
            </p:cNvPr>
            <p:cNvSpPr txBox="1"/>
            <p:nvPr/>
          </p:nvSpPr>
          <p:spPr>
            <a:xfrm>
              <a:off x="5224385" y="6223916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Figure 11.-Boiler: boiler specifications</a:t>
              </a: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145F1691-9828-4A70-B23E-EA9E5D6F1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6455" y="1853527"/>
              <a:ext cx="2519146" cy="4363228"/>
            </a:xfrm>
            <a:prstGeom prst="rect">
              <a:avLst/>
            </a:prstGeom>
          </p:spPr>
        </p:pic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4D6C592D-2E51-498E-B4D8-E5DDB6D60643}"/>
              </a:ext>
            </a:extLst>
          </p:cNvPr>
          <p:cNvGrpSpPr/>
          <p:nvPr/>
        </p:nvGrpSpPr>
        <p:grpSpPr>
          <a:xfrm>
            <a:off x="2145696" y="5413968"/>
            <a:ext cx="1644146" cy="1204632"/>
            <a:chOff x="2145696" y="5413968"/>
            <a:chExt cx="1644146" cy="1204632"/>
          </a:xfrm>
        </p:grpSpPr>
        <p:sp>
          <p:nvSpPr>
            <p:cNvPr id="22" name="Flecha: hacia abajo 21">
              <a:extLst>
                <a:ext uri="{FF2B5EF4-FFF2-40B4-BE49-F238E27FC236}">
                  <a16:creationId xmlns:a16="http://schemas.microsoft.com/office/drawing/2014/main" id="{16754161-2A46-4DE4-878D-64875279A7DB}"/>
                </a:ext>
              </a:extLst>
            </p:cNvPr>
            <p:cNvSpPr/>
            <p:nvPr/>
          </p:nvSpPr>
          <p:spPr>
            <a:xfrm>
              <a:off x="2769937" y="5413968"/>
              <a:ext cx="208088" cy="4429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97C9837E-F30A-4102-BE20-F7B7E0F1B8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5696" y="5988600"/>
              <a:ext cx="1644146" cy="63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875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User</a:t>
            </a:r>
            <a:r>
              <a:rPr lang="es-ES" sz="2400" dirty="0"/>
              <a:t> inputs: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6000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Impianto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-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tipologia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6000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Tool </a:t>
            </a:r>
            <a:r>
              <a:rPr lang="en-US" sz="2400" dirty="0"/>
              <a:t>stages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22B0137F-DFBE-4ED4-98B7-B63DDD7140E8}"/>
              </a:ext>
            </a:extLst>
          </p:cNvPr>
          <p:cNvSpPr txBox="1">
            <a:spLocks/>
          </p:cNvSpPr>
          <p:nvPr/>
        </p:nvSpPr>
        <p:spPr>
          <a:xfrm>
            <a:off x="576000" y="2680620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defTabSz="457200">
              <a:buNone/>
            </a:pPr>
            <a:r>
              <a:rPr lang="en-US" sz="18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1.1. Heat pump</a:t>
            </a:r>
            <a:endParaRPr lang="es-ES" sz="2800" b="1" i="1" dirty="0">
              <a:solidFill>
                <a:schemeClr val="tx1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6000" y="2963781"/>
            <a:ext cx="399411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</a:pPr>
            <a:r>
              <a:rPr lang="it-IT" dirty="0"/>
              <a:t>Quando si sceglie la pompa di calore, si deve scegliere solamente la tipologia tra quelle presente in lista.</a:t>
            </a:r>
          </a:p>
          <a:p>
            <a:pPr lvl="1" algn="just"/>
            <a:r>
              <a:rPr lang="it-IT" dirty="0"/>
              <a:t>Dopo l’utente può cliccare il tasto per continuare.</a:t>
            </a:r>
          </a:p>
          <a:p>
            <a:pPr lvl="1" algn="just"/>
            <a:endParaRPr lang="en-US" dirty="0"/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387F10A9-7A94-473B-B9E2-564E1E4251E5}"/>
              </a:ext>
            </a:extLst>
          </p:cNvPr>
          <p:cNvSpPr/>
          <p:nvPr/>
        </p:nvSpPr>
        <p:spPr>
          <a:xfrm>
            <a:off x="4570113" y="3225663"/>
            <a:ext cx="387650" cy="26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9C2907E5-9005-4541-A766-C22AFA492A2D}"/>
              </a:ext>
            </a:extLst>
          </p:cNvPr>
          <p:cNvSpPr/>
          <p:nvPr/>
        </p:nvSpPr>
        <p:spPr>
          <a:xfrm rot="5400000">
            <a:off x="2293547" y="5378550"/>
            <a:ext cx="489190" cy="2544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346979C-4768-4D99-AAD7-B30B938A10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87" t="13448" r="8307" b="30342"/>
          <a:stretch/>
        </p:blipFill>
        <p:spPr>
          <a:xfrm>
            <a:off x="1595168" y="5832265"/>
            <a:ext cx="1885950" cy="502875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289B3793-67AB-436B-ADA2-3D6C22E87947}"/>
              </a:ext>
            </a:extLst>
          </p:cNvPr>
          <p:cNvGrpSpPr/>
          <p:nvPr/>
        </p:nvGrpSpPr>
        <p:grpSpPr>
          <a:xfrm>
            <a:off x="4992674" y="2498591"/>
            <a:ext cx="3906551" cy="2309314"/>
            <a:chOff x="4992674" y="2498591"/>
            <a:chExt cx="3906551" cy="2309314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1C4AA15-A167-484B-B0CD-A9E05CE89D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939" t="66119" r="38937" b="13104"/>
            <a:stretch/>
          </p:blipFill>
          <p:spPr>
            <a:xfrm>
              <a:off x="4992674" y="2498591"/>
              <a:ext cx="3906551" cy="1973397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C5B51B83-9E8F-456E-AA6F-37D91D715840}"/>
                </a:ext>
              </a:extLst>
            </p:cNvPr>
            <p:cNvSpPr txBox="1"/>
            <p:nvPr/>
          </p:nvSpPr>
          <p:spPr>
            <a:xfrm>
              <a:off x="5224305" y="4500128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12.- </a:t>
              </a:r>
              <a:r>
                <a:rPr lang="en-US" sz="1400" i="1" dirty="0" err="1"/>
                <a:t>Pompe</a:t>
              </a:r>
              <a:r>
                <a:rPr lang="en-US" sz="1400" i="1" dirty="0"/>
                <a:t> di </a:t>
              </a:r>
              <a:r>
                <a:rPr lang="en-US" sz="1400" i="1" dirty="0" err="1"/>
                <a:t>calore</a:t>
              </a:r>
              <a:r>
                <a:rPr lang="en-US" sz="1400" i="1" dirty="0"/>
                <a:t>: </a:t>
              </a:r>
              <a:r>
                <a:rPr lang="en-US" sz="1400" i="1" dirty="0" err="1"/>
                <a:t>tipologia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82346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4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4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nputs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4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Impianto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esistente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sz="1400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4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Tool </a:t>
            </a:r>
            <a:r>
              <a:rPr lang="en-US" sz="2400" dirty="0"/>
              <a:t>stages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3A01ED1-355C-4B4D-A6A5-6B258A61C4DD}"/>
              </a:ext>
            </a:extLst>
          </p:cNvPr>
          <p:cNvSpPr/>
          <p:nvPr/>
        </p:nvSpPr>
        <p:spPr>
          <a:xfrm>
            <a:off x="575994" y="2761963"/>
            <a:ext cx="44842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Dopo aver cliccato su “calcola etichetta” appare un messaggio con l'efficienza del sistema esistente e quale sarebbe la sua etichetta. La Figura 13 mostra un esempio.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Tenendo presente questo, l'utente può fare clic in basso in basso per continuare con la simulazione. </a:t>
            </a:r>
            <a:endParaRPr lang="en-US" dirty="0"/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6FC4188F-C6F0-4765-8275-CD539DF4ACA1}"/>
              </a:ext>
            </a:extLst>
          </p:cNvPr>
          <p:cNvSpPr/>
          <p:nvPr/>
        </p:nvSpPr>
        <p:spPr>
          <a:xfrm>
            <a:off x="5146449" y="3297788"/>
            <a:ext cx="387650" cy="2576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1C31D075-62E6-488E-B791-FC2FAEBFB9A5}"/>
              </a:ext>
            </a:extLst>
          </p:cNvPr>
          <p:cNvGrpSpPr/>
          <p:nvPr/>
        </p:nvGrpSpPr>
        <p:grpSpPr>
          <a:xfrm>
            <a:off x="5620348" y="2054929"/>
            <a:ext cx="2877163" cy="4529730"/>
            <a:chOff x="5620348" y="2054929"/>
            <a:chExt cx="2877163" cy="4529730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6D366294-16A0-4518-BB57-50D99EF513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258" t="4217" r="6839" b="8860"/>
            <a:stretch/>
          </p:blipFill>
          <p:spPr>
            <a:xfrm>
              <a:off x="5620348" y="2054929"/>
              <a:ext cx="2877163" cy="4006510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5F620EB9-B2B6-4088-BA51-7516F9D302E0}"/>
                </a:ext>
              </a:extLst>
            </p:cNvPr>
            <p:cNvSpPr txBox="1"/>
            <p:nvPr/>
          </p:nvSpPr>
          <p:spPr>
            <a:xfrm>
              <a:off x="5674817" y="6061439"/>
              <a:ext cx="27682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13.-  </a:t>
              </a:r>
              <a:r>
                <a:rPr lang="en-US" sz="1400" i="1" dirty="0" err="1"/>
                <a:t>Etichetta</a:t>
              </a:r>
              <a:r>
                <a:rPr lang="en-US" sz="1400" i="1" dirty="0"/>
                <a:t> del </a:t>
              </a:r>
              <a:r>
                <a:rPr lang="en-US" sz="1400" i="1" dirty="0" err="1"/>
                <a:t>sistema</a:t>
              </a:r>
              <a:r>
                <a:rPr lang="en-US" sz="1400" i="1" dirty="0"/>
                <a:t> </a:t>
              </a:r>
              <a:r>
                <a:rPr lang="en-US" sz="1400" i="1" dirty="0" err="1"/>
                <a:t>esistente</a:t>
              </a:r>
              <a:endParaRPr lang="en-US" sz="1400" i="1" dirty="0"/>
            </a:p>
          </p:txBody>
        </p:sp>
      </p:grp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3819DB1F-DE45-49FE-9C1C-AAE1B270EAEA}"/>
              </a:ext>
            </a:extLst>
          </p:cNvPr>
          <p:cNvSpPr/>
          <p:nvPr/>
        </p:nvSpPr>
        <p:spPr>
          <a:xfrm rot="5400000">
            <a:off x="2599093" y="4975450"/>
            <a:ext cx="489190" cy="2544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04BD1B6-6E57-411A-A18E-C0B0CBE04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551" y="5512592"/>
            <a:ext cx="2250273" cy="54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75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User</a:t>
            </a:r>
            <a:r>
              <a:rPr lang="es-ES" sz="2400" dirty="0"/>
              <a:t> inputs: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2.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Edificio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n-US" sz="24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5995" y="2680620"/>
            <a:ext cx="39941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In </a:t>
            </a:r>
            <a:r>
              <a:rPr lang="en-US" dirty="0" err="1"/>
              <a:t>questo</a:t>
            </a:r>
            <a:r>
              <a:rPr lang="en-US" dirty="0"/>
              <a:t> step </a:t>
            </a:r>
            <a:r>
              <a:rPr lang="en-US" dirty="0" err="1"/>
              <a:t>verranno</a:t>
            </a:r>
            <a:r>
              <a:rPr lang="en-US" dirty="0"/>
              <a:t> </a:t>
            </a:r>
            <a:r>
              <a:rPr lang="en-US" dirty="0" err="1"/>
              <a:t>richieste</a:t>
            </a:r>
            <a:r>
              <a:rPr lang="en-US" dirty="0"/>
              <a:t> </a:t>
            </a:r>
            <a:r>
              <a:rPr lang="en-US" dirty="0" err="1"/>
              <a:t>informazioni</a:t>
            </a:r>
            <a:r>
              <a:rPr lang="en-US" dirty="0"/>
              <a:t> base </a:t>
            </a:r>
            <a:r>
              <a:rPr lang="en-US" dirty="0" err="1"/>
              <a:t>sull’edificio</a:t>
            </a:r>
            <a:r>
              <a:rPr lang="en-US" dirty="0"/>
              <a:t>. </a:t>
            </a:r>
          </a:p>
          <a:p>
            <a:pPr lvl="1" algn="just"/>
            <a:endParaRPr lang="en-US" dirty="0"/>
          </a:p>
          <a:p>
            <a:pPr algn="just"/>
            <a:r>
              <a:rPr lang="en-US" dirty="0"/>
              <a:t>Come prima </a:t>
            </a:r>
            <a:r>
              <a:rPr lang="en-US" dirty="0" err="1"/>
              <a:t>cosa</a:t>
            </a:r>
            <a:r>
              <a:rPr lang="en-US" dirty="0"/>
              <a:t>,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selezionare</a:t>
            </a:r>
            <a:r>
              <a:rPr lang="en-US" dirty="0"/>
              <a:t> il </a:t>
            </a:r>
            <a:r>
              <a:rPr lang="en-US" dirty="0" err="1"/>
              <a:t>tipo</a:t>
            </a:r>
            <a:r>
              <a:rPr lang="en-US" dirty="0"/>
              <a:t> di </a:t>
            </a:r>
            <a:r>
              <a:rPr lang="en-US" dirty="0" err="1"/>
              <a:t>edificio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</a:t>
            </a:r>
            <a:r>
              <a:rPr lang="en-US" dirty="0" err="1"/>
              <a:t>quelli</a:t>
            </a:r>
            <a:r>
              <a:rPr lang="en-US" dirty="0"/>
              <a:t> in </a:t>
            </a:r>
            <a:r>
              <a:rPr lang="en-US" dirty="0" err="1"/>
              <a:t>lista</a:t>
            </a:r>
            <a:r>
              <a:rPr lang="en-US" dirty="0"/>
              <a:t>.</a:t>
            </a:r>
          </a:p>
          <a:p>
            <a:pPr lvl="1" algn="just"/>
            <a:endParaRPr lang="en-US" dirty="0"/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387F10A9-7A94-473B-B9E2-564E1E4251E5}"/>
              </a:ext>
            </a:extLst>
          </p:cNvPr>
          <p:cNvSpPr/>
          <p:nvPr/>
        </p:nvSpPr>
        <p:spPr>
          <a:xfrm>
            <a:off x="4666170" y="2939225"/>
            <a:ext cx="387650" cy="26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F77767D-AFDC-4B13-AEAA-5F6F5F1EB8BD}"/>
              </a:ext>
            </a:extLst>
          </p:cNvPr>
          <p:cNvGrpSpPr/>
          <p:nvPr/>
        </p:nvGrpSpPr>
        <p:grpSpPr>
          <a:xfrm>
            <a:off x="5172338" y="1557184"/>
            <a:ext cx="3443287" cy="5085733"/>
            <a:chOff x="5172338" y="1557184"/>
            <a:chExt cx="3443287" cy="5085733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DC0C9048-05EB-4914-9A91-9CA61BA6B3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04" t="3933" r="5691" b="2750"/>
            <a:stretch/>
          </p:blipFill>
          <p:spPr>
            <a:xfrm>
              <a:off x="5350932" y="1557184"/>
              <a:ext cx="3086100" cy="4746416"/>
            </a:xfrm>
            <a:prstGeom prst="rect">
              <a:avLst/>
            </a:prstGeom>
          </p:spPr>
        </p:pic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6AAFEECA-F85D-4784-8924-4D7459EE8B8B}"/>
                </a:ext>
              </a:extLst>
            </p:cNvPr>
            <p:cNvSpPr txBox="1"/>
            <p:nvPr/>
          </p:nvSpPr>
          <p:spPr>
            <a:xfrm>
              <a:off x="5172338" y="6335140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14.- </a:t>
              </a:r>
              <a:r>
                <a:rPr lang="en-US" sz="1400" i="1" dirty="0" err="1"/>
                <a:t>Edificio</a:t>
              </a:r>
              <a:endParaRPr lang="en-US" sz="1400" i="1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486D09A6-B075-4E3A-B294-FEE18BC116C9}"/>
              </a:ext>
            </a:extLst>
          </p:cNvPr>
          <p:cNvGrpSpPr/>
          <p:nvPr/>
        </p:nvGrpSpPr>
        <p:grpSpPr>
          <a:xfrm>
            <a:off x="871538" y="4873999"/>
            <a:ext cx="3698575" cy="1768918"/>
            <a:chOff x="793900" y="5052709"/>
            <a:chExt cx="3698575" cy="1768918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68A8DC75-C10E-478E-AF28-4A994E5E9A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760" t="32954" r="38793" b="50850"/>
            <a:stretch/>
          </p:blipFill>
          <p:spPr>
            <a:xfrm>
              <a:off x="793900" y="5052709"/>
              <a:ext cx="3698575" cy="1436319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77D53CC3-B451-4165-B92D-76846B1FE9DD}"/>
                </a:ext>
              </a:extLst>
            </p:cNvPr>
            <p:cNvSpPr txBox="1"/>
            <p:nvPr/>
          </p:nvSpPr>
          <p:spPr>
            <a:xfrm>
              <a:off x="921544" y="6513850"/>
              <a:ext cx="3443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15.- </a:t>
              </a:r>
              <a:r>
                <a:rPr lang="en-US" sz="1400" i="1" dirty="0" err="1"/>
                <a:t>Edificio</a:t>
              </a:r>
              <a:r>
                <a:rPr lang="en-US" sz="1400" i="1" dirty="0"/>
                <a:t>: </a:t>
              </a:r>
              <a:r>
                <a:rPr lang="en-US" sz="1400" i="1" dirty="0" err="1"/>
                <a:t>tipo</a:t>
              </a:r>
              <a:endParaRPr lang="en-US" sz="1400" i="1" dirty="0"/>
            </a:p>
          </p:txBody>
        </p:sp>
      </p:grpSp>
      <p:sp>
        <p:nvSpPr>
          <p:cNvPr id="19" name="Flecha: a la derecha 18">
            <a:extLst>
              <a:ext uri="{FF2B5EF4-FFF2-40B4-BE49-F238E27FC236}">
                <a16:creationId xmlns:a16="http://schemas.microsoft.com/office/drawing/2014/main" id="{9C2907E5-9005-4541-A766-C22AFA492A2D}"/>
              </a:ext>
            </a:extLst>
          </p:cNvPr>
          <p:cNvSpPr/>
          <p:nvPr/>
        </p:nvSpPr>
        <p:spPr>
          <a:xfrm rot="5400000">
            <a:off x="2357160" y="4573598"/>
            <a:ext cx="361968" cy="2322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797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2.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Edificio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n-US" sz="24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5995" y="2680620"/>
            <a:ext cx="36749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Successivamente, gli utenti dovrebbero scegliere, tra gli intervalli indicati, la data approssimativa di costruzione dell'edificio.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Quindi, agli utenti verrà chiesto di introdurre la superficie riscaldata, ovvero la dimensione della superficie della casa in metri quadrati.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La domanda successiva è riferita ai periodi in cui l'edificio è abitato. </a:t>
            </a:r>
            <a:endParaRPr lang="en-US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CA9FC107-80FD-4DB5-9F4F-BAC5CBA6290C}"/>
              </a:ext>
            </a:extLst>
          </p:cNvPr>
          <p:cNvGrpSpPr/>
          <p:nvPr/>
        </p:nvGrpSpPr>
        <p:grpSpPr>
          <a:xfrm>
            <a:off x="5338873" y="1853527"/>
            <a:ext cx="3484053" cy="2133817"/>
            <a:chOff x="5190621" y="2447147"/>
            <a:chExt cx="3606263" cy="225309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6E834837-9C12-40E1-91D0-FB889F0B7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7344" t="44151" r="38906" b="32847"/>
            <a:stretch/>
          </p:blipFill>
          <p:spPr>
            <a:xfrm>
              <a:off x="5190621" y="2447147"/>
              <a:ext cx="3606263" cy="1963705"/>
            </a:xfrm>
            <a:prstGeom prst="rect">
              <a:avLst/>
            </a:prstGeom>
          </p:spPr>
        </p:pic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074CF613-A1B2-4BCD-A11F-2A620F5921B1}"/>
                </a:ext>
              </a:extLst>
            </p:cNvPr>
            <p:cNvSpPr txBox="1"/>
            <p:nvPr/>
          </p:nvSpPr>
          <p:spPr>
            <a:xfrm>
              <a:off x="5190621" y="4375259"/>
              <a:ext cx="3606263" cy="324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i="1" dirty="0"/>
                <a:t>Figura 16.- Edificio: anno di </a:t>
              </a:r>
              <a:r>
                <a:rPr lang="it-IT" sz="1400" i="1" dirty="0" err="1"/>
                <a:t>construzione</a:t>
              </a:r>
              <a:endParaRPr lang="it-IT" sz="1400" i="1" dirty="0"/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A3EBA7C6-AF97-4967-95BE-BCEF19839180}"/>
              </a:ext>
            </a:extLst>
          </p:cNvPr>
          <p:cNvGrpSpPr/>
          <p:nvPr/>
        </p:nvGrpSpPr>
        <p:grpSpPr>
          <a:xfrm>
            <a:off x="5338872" y="4233046"/>
            <a:ext cx="3339845" cy="897347"/>
            <a:chOff x="5118974" y="4087188"/>
            <a:chExt cx="3339845" cy="897347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FB385DDD-C394-4ACB-BF70-7DCC7DCF6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402" b="31300"/>
            <a:stretch/>
          </p:blipFill>
          <p:spPr>
            <a:xfrm>
              <a:off x="5118975" y="4087188"/>
              <a:ext cx="3195638" cy="706722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A40CA9AD-6813-4F07-AC7C-B9B27A419F98}"/>
                </a:ext>
              </a:extLst>
            </p:cNvPr>
            <p:cNvSpPr txBox="1"/>
            <p:nvPr/>
          </p:nvSpPr>
          <p:spPr>
            <a:xfrm>
              <a:off x="5118974" y="4676758"/>
              <a:ext cx="33398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i="1" dirty="0"/>
                <a:t>Figura 17.- Edificio: superficie riscaldata</a:t>
              </a:r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166584E9-8F0C-4D36-AA8D-1A30A8EEA715}"/>
              </a:ext>
            </a:extLst>
          </p:cNvPr>
          <p:cNvGrpSpPr/>
          <p:nvPr/>
        </p:nvGrpSpPr>
        <p:grpSpPr>
          <a:xfrm>
            <a:off x="4410777" y="3195631"/>
            <a:ext cx="768248" cy="2805830"/>
            <a:chOff x="4702266" y="2944085"/>
            <a:chExt cx="393629" cy="2459884"/>
          </a:xfrm>
        </p:grpSpPr>
        <p:sp>
          <p:nvSpPr>
            <p:cNvPr id="7" name="Flecha: a la derecha 6">
              <a:extLst>
                <a:ext uri="{FF2B5EF4-FFF2-40B4-BE49-F238E27FC236}">
                  <a16:creationId xmlns:a16="http://schemas.microsoft.com/office/drawing/2014/main" id="{387F10A9-7A94-473B-B9E2-564E1E4251E5}"/>
                </a:ext>
              </a:extLst>
            </p:cNvPr>
            <p:cNvSpPr/>
            <p:nvPr/>
          </p:nvSpPr>
          <p:spPr>
            <a:xfrm>
              <a:off x="4702266" y="2944085"/>
              <a:ext cx="387650" cy="2669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1" name="Flecha: a la derecha 20">
              <a:extLst>
                <a:ext uri="{FF2B5EF4-FFF2-40B4-BE49-F238E27FC236}">
                  <a16:creationId xmlns:a16="http://schemas.microsoft.com/office/drawing/2014/main" id="{AB403C9E-E12F-4118-A097-788559E71AFC}"/>
                </a:ext>
              </a:extLst>
            </p:cNvPr>
            <p:cNvSpPr/>
            <p:nvPr/>
          </p:nvSpPr>
          <p:spPr>
            <a:xfrm>
              <a:off x="4708245" y="4102191"/>
              <a:ext cx="387650" cy="2669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3" name="Flecha: a la derecha 22">
              <a:extLst>
                <a:ext uri="{FF2B5EF4-FFF2-40B4-BE49-F238E27FC236}">
                  <a16:creationId xmlns:a16="http://schemas.microsoft.com/office/drawing/2014/main" id="{0B448E59-4358-42B1-9D69-A15FA423E01E}"/>
                </a:ext>
              </a:extLst>
            </p:cNvPr>
            <p:cNvSpPr/>
            <p:nvPr/>
          </p:nvSpPr>
          <p:spPr>
            <a:xfrm>
              <a:off x="4702266" y="5136983"/>
              <a:ext cx="387650" cy="26698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grpSp>
        <p:nvGrpSpPr>
          <p:cNvPr id="26" name="Grupo 25">
            <a:extLst>
              <a:ext uri="{FF2B5EF4-FFF2-40B4-BE49-F238E27FC236}">
                <a16:creationId xmlns:a16="http://schemas.microsoft.com/office/drawing/2014/main" id="{C533262F-9395-4C4C-BC63-B8499A672CF8}"/>
              </a:ext>
            </a:extLst>
          </p:cNvPr>
          <p:cNvGrpSpPr/>
          <p:nvPr/>
        </p:nvGrpSpPr>
        <p:grpSpPr>
          <a:xfrm>
            <a:off x="5338872" y="5338391"/>
            <a:ext cx="3484053" cy="1272987"/>
            <a:chOff x="5194665" y="5344357"/>
            <a:chExt cx="3484053" cy="1272987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BCB8936F-C3FD-478D-B189-5F7FD2CB4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4666" y="5344357"/>
              <a:ext cx="3484052" cy="976357"/>
            </a:xfrm>
            <a:prstGeom prst="rect">
              <a:avLst/>
            </a:prstGeom>
          </p:spPr>
        </p:pic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3762AEED-C7DA-49A2-A1D3-A2A9DCE558DF}"/>
                </a:ext>
              </a:extLst>
            </p:cNvPr>
            <p:cNvSpPr txBox="1"/>
            <p:nvPr/>
          </p:nvSpPr>
          <p:spPr>
            <a:xfrm>
              <a:off x="5194665" y="6309566"/>
              <a:ext cx="3484053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18.- </a:t>
              </a:r>
              <a:r>
                <a:rPr lang="en-US" sz="1400" i="1" dirty="0" err="1"/>
                <a:t>Edificio</a:t>
              </a:r>
              <a:r>
                <a:rPr lang="en-US" sz="1400" i="1" dirty="0"/>
                <a:t>: </a:t>
              </a:r>
              <a:r>
                <a:rPr lang="en-US" sz="1400" i="1" dirty="0" err="1"/>
                <a:t>uso</a:t>
              </a:r>
              <a:r>
                <a:rPr lang="en-US" sz="1400" i="1" dirty="0"/>
                <a:t> part-time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4350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63B345"/>
                </a:solidFill>
              </a:rPr>
              <a:t>Struttura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55823"/>
            <a:ext cx="8064417" cy="4351338"/>
          </a:xfrm>
        </p:spPr>
        <p:txBody>
          <a:bodyPr>
            <a:normAutofit/>
          </a:bodyPr>
          <a:lstStyle/>
          <a:p>
            <a:r>
              <a:rPr lang="it-IT" dirty="0"/>
              <a:t>Modulo 0 – Introduzione al programma formativo</a:t>
            </a:r>
          </a:p>
          <a:p>
            <a:r>
              <a:rPr lang="it-IT" dirty="0"/>
              <a:t>Modulo 1 – Situazione attuale degli impianti di riscaldamento in Europa</a:t>
            </a:r>
          </a:p>
          <a:p>
            <a:r>
              <a:rPr lang="it-IT" dirty="0"/>
              <a:t>Modulo 2 – Etichettatura di impianti di riscaldamento esistenti con il tool HARP</a:t>
            </a:r>
          </a:p>
          <a:p>
            <a:r>
              <a:rPr lang="it-IT" b="1" dirty="0"/>
              <a:t>Modulo 3 – Il Tool HARP. Il percorso </a:t>
            </a:r>
          </a:p>
          <a:p>
            <a:r>
              <a:rPr lang="it-IT" dirty="0"/>
              <a:t>Modulo 4 – Integrare HARP ai tuoi clienti</a:t>
            </a:r>
          </a:p>
        </p:txBody>
      </p:sp>
    </p:spTree>
    <p:extLst>
      <p:ext uri="{BB962C8B-B14F-4D97-AF65-F5344CB8AC3E}">
        <p14:creationId xmlns:p14="http://schemas.microsoft.com/office/powerpoint/2010/main" val="3516909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2.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Edificio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s-ES" b="1" i="1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5995" y="2680619"/>
            <a:ext cx="44426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Se l'edificio è abitato solo per una parte dell'anno, è necessario selezionare l'opzione "sì" nella domanda mostrata nella Figura 19. Gli utenti dovranno inserire due risposte:</a:t>
            </a:r>
          </a:p>
          <a:p>
            <a:pPr algn="just"/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Introdurre, in giorni, l'uso annuo dell'edificio.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dirty="0"/>
              <a:t>Selezionare una delle opzioni fornite in termini di utilizzo stagionale.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algn="just"/>
            <a:r>
              <a:rPr lang="it-IT" dirty="0"/>
              <a:t>Quindi fare clic in basso per continuare. </a:t>
            </a:r>
            <a:endParaRPr lang="en-US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5A801C15-89EF-4CDA-824F-A7E58AC5DFE6}"/>
              </a:ext>
            </a:extLst>
          </p:cNvPr>
          <p:cNvGrpSpPr/>
          <p:nvPr/>
        </p:nvGrpSpPr>
        <p:grpSpPr>
          <a:xfrm>
            <a:off x="5385637" y="2704204"/>
            <a:ext cx="3495198" cy="1211158"/>
            <a:chOff x="5005653" y="3391772"/>
            <a:chExt cx="3651648" cy="1135999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074CF613-A1B2-4BCD-A11F-2A620F5921B1}"/>
                </a:ext>
              </a:extLst>
            </p:cNvPr>
            <p:cNvSpPr txBox="1"/>
            <p:nvPr/>
          </p:nvSpPr>
          <p:spPr>
            <a:xfrm>
              <a:off x="5005653" y="4239093"/>
              <a:ext cx="3562349" cy="288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Figure 20.-Edificio: </a:t>
              </a:r>
              <a:r>
                <a:rPr lang="en-US" sz="1400" i="1" dirty="0" err="1"/>
                <a:t>uso</a:t>
              </a:r>
              <a:r>
                <a:rPr lang="en-US" sz="1400" i="1" dirty="0"/>
                <a:t> </a:t>
              </a:r>
              <a:r>
                <a:rPr lang="en-US" sz="1400" i="1" dirty="0" err="1"/>
                <a:t>annuale</a:t>
              </a:r>
              <a:endParaRPr lang="en-US" sz="1400" i="1" dirty="0"/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486BC0B6-4E2B-4A3A-B609-09C18A04D1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686" r="6430" b="58941"/>
            <a:stretch/>
          </p:blipFill>
          <p:spPr>
            <a:xfrm>
              <a:off x="5111983" y="3391772"/>
              <a:ext cx="3545318" cy="919558"/>
            </a:xfrm>
            <a:prstGeom prst="rect">
              <a:avLst/>
            </a:prstGeom>
          </p:spPr>
        </p:pic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B037FF13-F206-4C79-8C95-DBF0DEDBB787}"/>
              </a:ext>
            </a:extLst>
          </p:cNvPr>
          <p:cNvGrpSpPr/>
          <p:nvPr/>
        </p:nvGrpSpPr>
        <p:grpSpPr>
          <a:xfrm>
            <a:off x="5352061" y="4093837"/>
            <a:ext cx="3562350" cy="2353293"/>
            <a:chOff x="5266856" y="4017659"/>
            <a:chExt cx="3562350" cy="2353293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21AAC268-4FD2-4890-A0E8-773C07B19AE2}"/>
                </a:ext>
              </a:extLst>
            </p:cNvPr>
            <p:cNvSpPr txBox="1"/>
            <p:nvPr/>
          </p:nvSpPr>
          <p:spPr>
            <a:xfrm>
              <a:off x="5266856" y="6063175"/>
              <a:ext cx="3542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Figure 21.- </a:t>
              </a:r>
              <a:r>
                <a:rPr lang="en-US" sz="1400" i="1" dirty="0" err="1"/>
                <a:t>Edificio</a:t>
              </a:r>
              <a:r>
                <a:rPr lang="en-US" sz="1400" i="1" dirty="0"/>
                <a:t>: </a:t>
              </a:r>
              <a:r>
                <a:rPr lang="en-US" sz="1400" i="1" dirty="0" err="1"/>
                <a:t>uso</a:t>
              </a:r>
              <a:r>
                <a:rPr lang="en-US" sz="1400" i="1" dirty="0"/>
                <a:t> </a:t>
              </a:r>
              <a:r>
                <a:rPr lang="en-US" sz="1400" i="1" dirty="0" err="1"/>
                <a:t>stagionale</a:t>
              </a:r>
              <a:endParaRPr lang="en-US" sz="1400" i="1" dirty="0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26B5AD6-6022-4BD6-9B4B-2B5F411226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7601" t="65641" r="39146" b="9442"/>
            <a:stretch/>
          </p:blipFill>
          <p:spPr>
            <a:xfrm>
              <a:off x="5266856" y="4017659"/>
              <a:ext cx="3562350" cy="2146245"/>
            </a:xfrm>
            <a:prstGeom prst="rect">
              <a:avLst/>
            </a:prstGeom>
          </p:spPr>
        </p:pic>
      </p:grpSp>
      <p:sp>
        <p:nvSpPr>
          <p:cNvPr id="34" name="Flecha: a la derecha 33">
            <a:extLst>
              <a:ext uri="{FF2B5EF4-FFF2-40B4-BE49-F238E27FC236}">
                <a16:creationId xmlns:a16="http://schemas.microsoft.com/office/drawing/2014/main" id="{7AC1E063-5279-41EC-B6E0-A94F16AC5DF5}"/>
              </a:ext>
            </a:extLst>
          </p:cNvPr>
          <p:cNvSpPr/>
          <p:nvPr/>
        </p:nvSpPr>
        <p:spPr>
          <a:xfrm>
            <a:off x="4859995" y="5021900"/>
            <a:ext cx="481820" cy="232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8AC8181-963C-4AE0-9660-02DE7B3AA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631" y="6228000"/>
            <a:ext cx="1832727" cy="630000"/>
          </a:xfrm>
          <a:prstGeom prst="rect">
            <a:avLst/>
          </a:prstGeom>
        </p:spPr>
      </p:pic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2D9CED79-4942-4A2B-975D-F77BB36783DA}"/>
              </a:ext>
            </a:extLst>
          </p:cNvPr>
          <p:cNvSpPr/>
          <p:nvPr/>
        </p:nvSpPr>
        <p:spPr>
          <a:xfrm rot="5400000">
            <a:off x="2517621" y="6043122"/>
            <a:ext cx="295519" cy="204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698042BD-079C-4F82-8DEC-7F44BE26FF87}"/>
              </a:ext>
            </a:extLst>
          </p:cNvPr>
          <p:cNvGrpSpPr/>
          <p:nvPr/>
        </p:nvGrpSpPr>
        <p:grpSpPr>
          <a:xfrm>
            <a:off x="5391210" y="1534388"/>
            <a:ext cx="3484053" cy="1204767"/>
            <a:chOff x="5391210" y="1534388"/>
            <a:chExt cx="3484053" cy="1204767"/>
          </a:xfrm>
        </p:grpSpPr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16EDB505-096C-40F7-9938-E0D149C1BB4E}"/>
                </a:ext>
              </a:extLst>
            </p:cNvPr>
            <p:cNvSpPr txBox="1"/>
            <p:nvPr/>
          </p:nvSpPr>
          <p:spPr>
            <a:xfrm>
              <a:off x="5391210" y="2431377"/>
              <a:ext cx="3484053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19.- </a:t>
              </a:r>
              <a:r>
                <a:rPr lang="en-US" sz="1400" i="1" dirty="0" err="1"/>
                <a:t>Edificio</a:t>
              </a:r>
              <a:r>
                <a:rPr lang="en-US" sz="1400" i="1" dirty="0"/>
                <a:t>: </a:t>
              </a:r>
              <a:r>
                <a:rPr lang="en-US" sz="1400" i="1" dirty="0" err="1"/>
                <a:t>utilizzo</a:t>
              </a:r>
              <a:r>
                <a:rPr lang="en-US" sz="1400" i="1" dirty="0"/>
                <a:t> part-time</a:t>
              </a: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92080863-152C-4E38-9882-D89CC49143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35836" y="1534388"/>
              <a:ext cx="3394800" cy="921911"/>
            </a:xfrm>
            <a:prstGeom prst="rect">
              <a:avLst/>
            </a:prstGeom>
          </p:spPr>
        </p:pic>
      </p:grp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5CDF7E23-1246-4DCC-8D40-092BD61DB74D}"/>
              </a:ext>
            </a:extLst>
          </p:cNvPr>
          <p:cNvSpPr/>
          <p:nvPr/>
        </p:nvSpPr>
        <p:spPr>
          <a:xfrm rot="19429121">
            <a:off x="4925231" y="3756480"/>
            <a:ext cx="676467" cy="213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14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5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5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5995" y="2263493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3.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Requisiti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222A6CB-C97B-4A26-8A94-CD3515B1B355}"/>
              </a:ext>
            </a:extLst>
          </p:cNvPr>
          <p:cNvSpPr txBox="1">
            <a:spLocks/>
          </p:cNvSpPr>
          <p:nvPr/>
        </p:nvSpPr>
        <p:spPr>
          <a:xfrm>
            <a:off x="575995" y="1846366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Step del </a:t>
            </a:r>
            <a:r>
              <a:rPr lang="es-ES" sz="2400" dirty="0" err="1"/>
              <a:t>tool</a:t>
            </a:r>
            <a:endParaRPr lang="en-US" sz="2400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84D12E5-C8D4-46E2-B1EB-6E1F0CF893FF}"/>
              </a:ext>
            </a:extLst>
          </p:cNvPr>
          <p:cNvSpPr/>
          <p:nvPr/>
        </p:nvSpPr>
        <p:spPr>
          <a:xfrm>
            <a:off x="575995" y="2761963"/>
            <a:ext cx="44426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In </a:t>
            </a:r>
            <a:r>
              <a:rPr lang="en-US" dirty="0" err="1"/>
              <a:t>questo</a:t>
            </a:r>
            <a:r>
              <a:rPr lang="en-US" dirty="0"/>
              <a:t> step,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scegliere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le </a:t>
            </a:r>
            <a:r>
              <a:rPr lang="en-US" dirty="0" err="1"/>
              <a:t>risposte</a:t>
            </a:r>
            <a:r>
              <a:rPr lang="en-US" dirty="0"/>
              <a:t> “</a:t>
            </a:r>
            <a:r>
              <a:rPr lang="en-US" dirty="0" err="1"/>
              <a:t>sì</a:t>
            </a:r>
            <a:r>
              <a:rPr lang="en-US" dirty="0"/>
              <a:t>” o “no”</a:t>
            </a:r>
          </a:p>
          <a:p>
            <a:pPr algn="just"/>
            <a:endParaRPr lang="en-US" dirty="0"/>
          </a:p>
          <a:p>
            <a:pPr algn="just"/>
            <a:r>
              <a:rPr lang="en-US" dirty="0" err="1"/>
              <a:t>Quando</a:t>
            </a:r>
            <a:r>
              <a:rPr lang="en-US" dirty="0"/>
              <a:t> la </a:t>
            </a:r>
            <a:r>
              <a:rPr lang="en-US" dirty="0" err="1"/>
              <a:t>scelta</a:t>
            </a:r>
            <a:r>
              <a:rPr lang="en-US" dirty="0"/>
              <a:t> è </a:t>
            </a:r>
            <a:r>
              <a:rPr lang="en-US" dirty="0" err="1"/>
              <a:t>finalizzata</a:t>
            </a:r>
            <a:r>
              <a:rPr lang="en-US" dirty="0"/>
              <a:t>, </a:t>
            </a:r>
            <a:r>
              <a:rPr lang="en-US" dirty="0" err="1"/>
              <a:t>l’utente</a:t>
            </a:r>
            <a:r>
              <a:rPr lang="en-US" dirty="0"/>
              <a:t> </a:t>
            </a:r>
            <a:r>
              <a:rPr lang="en-US" dirty="0" err="1"/>
              <a:t>può</a:t>
            </a:r>
            <a:r>
              <a:rPr lang="en-US" dirty="0"/>
              <a:t> </a:t>
            </a:r>
            <a:r>
              <a:rPr lang="en-US" dirty="0" err="1"/>
              <a:t>continuare</a:t>
            </a:r>
            <a:r>
              <a:rPr lang="en-US" dirty="0"/>
              <a:t> </a:t>
            </a:r>
            <a:r>
              <a:rPr lang="en-US" dirty="0" err="1"/>
              <a:t>facendo</a:t>
            </a:r>
            <a:r>
              <a:rPr lang="en-US" dirty="0"/>
              <a:t> </a:t>
            </a:r>
            <a:r>
              <a:rPr lang="en-US" dirty="0" err="1"/>
              <a:t>clic</a:t>
            </a:r>
            <a:r>
              <a:rPr lang="en-US" dirty="0"/>
              <a:t> </a:t>
            </a:r>
            <a:r>
              <a:rPr lang="en-US" dirty="0" err="1"/>
              <a:t>sul</a:t>
            </a:r>
            <a:r>
              <a:rPr lang="en-US" dirty="0"/>
              <a:t> testo </a:t>
            </a:r>
            <a:r>
              <a:rPr lang="en-US" dirty="0" err="1"/>
              <a:t>dei</a:t>
            </a:r>
            <a:r>
              <a:rPr lang="en-US" dirty="0"/>
              <a:t> </a:t>
            </a:r>
            <a:r>
              <a:rPr lang="en-US" dirty="0" err="1"/>
              <a:t>risultati</a:t>
            </a:r>
            <a:endParaRPr lang="en-US" dirty="0"/>
          </a:p>
        </p:txBody>
      </p:sp>
      <p:sp>
        <p:nvSpPr>
          <p:cNvPr id="35" name="Flecha: a la derecha 34">
            <a:extLst>
              <a:ext uri="{FF2B5EF4-FFF2-40B4-BE49-F238E27FC236}">
                <a16:creationId xmlns:a16="http://schemas.microsoft.com/office/drawing/2014/main" id="{2D9CED79-4942-4A2B-975D-F77BB36783DA}"/>
              </a:ext>
            </a:extLst>
          </p:cNvPr>
          <p:cNvSpPr/>
          <p:nvPr/>
        </p:nvSpPr>
        <p:spPr>
          <a:xfrm rot="5400000">
            <a:off x="2366256" y="4461071"/>
            <a:ext cx="384413" cy="238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548DE83-9B53-4F3D-99C8-1E6AC57E1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89" y="4863947"/>
            <a:ext cx="1710149" cy="726007"/>
          </a:xfrm>
          <a:prstGeom prst="rect">
            <a:avLst/>
          </a:prstGeom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DC410391-436E-4160-9AB0-EE70C1B23C7F}"/>
              </a:ext>
            </a:extLst>
          </p:cNvPr>
          <p:cNvGrpSpPr/>
          <p:nvPr/>
        </p:nvGrpSpPr>
        <p:grpSpPr>
          <a:xfrm>
            <a:off x="5423959" y="920388"/>
            <a:ext cx="3542342" cy="5654887"/>
            <a:chOff x="5423959" y="920388"/>
            <a:chExt cx="3542342" cy="565488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BAFD8737-E599-4122-93C7-00A841D104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1866"/>
            <a:stretch/>
          </p:blipFill>
          <p:spPr>
            <a:xfrm>
              <a:off x="5439213" y="920388"/>
              <a:ext cx="3511835" cy="5383212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2B49A3D0-A709-407C-BCB5-754D85C32D15}"/>
                </a:ext>
              </a:extLst>
            </p:cNvPr>
            <p:cNvSpPr txBox="1"/>
            <p:nvPr/>
          </p:nvSpPr>
          <p:spPr>
            <a:xfrm>
              <a:off x="5423959" y="6267498"/>
              <a:ext cx="35423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Figure 22.- Requirements</a:t>
              </a:r>
            </a:p>
          </p:txBody>
        </p:sp>
      </p:grpSp>
      <p:sp>
        <p:nvSpPr>
          <p:cNvPr id="34" name="Flecha: a la derecha 33">
            <a:extLst>
              <a:ext uri="{FF2B5EF4-FFF2-40B4-BE49-F238E27FC236}">
                <a16:creationId xmlns:a16="http://schemas.microsoft.com/office/drawing/2014/main" id="{7AC1E063-5279-41EC-B6E0-A94F16AC5DF5}"/>
              </a:ext>
            </a:extLst>
          </p:cNvPr>
          <p:cNvSpPr/>
          <p:nvPr/>
        </p:nvSpPr>
        <p:spPr>
          <a:xfrm>
            <a:off x="5035856" y="3046765"/>
            <a:ext cx="481820" cy="2327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6422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0000" cy="3600000"/>
          </a:xfrm>
        </p:spPr>
        <p:txBody>
          <a:bodyPr>
            <a:noAutofit/>
          </a:bodyPr>
          <a:lstStyle/>
          <a:p>
            <a:r>
              <a:rPr lang="it-IT" sz="4400" dirty="0"/>
              <a:t>Comprendere i risultati ottenuti con il tool HARP</a:t>
            </a:r>
          </a:p>
        </p:txBody>
      </p:sp>
    </p:spTree>
    <p:extLst>
      <p:ext uri="{BB962C8B-B14F-4D97-AF65-F5344CB8AC3E}">
        <p14:creationId xmlns:p14="http://schemas.microsoft.com/office/powerpoint/2010/main" val="21583700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6000" y="1879963"/>
            <a:ext cx="8439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accent3"/>
                </a:solidFill>
              </a:rPr>
              <a:t>Dopo aver fatto clic su "mostra risultati", gli utenti dello strumento HARP vedranno i risultati per le diverse tecnologie e la loro situazione. </a:t>
            </a: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9B04C4-0736-4448-BF54-E53636979868}"/>
              </a:ext>
            </a:extLst>
          </p:cNvPr>
          <p:cNvSpPr txBox="1"/>
          <p:nvPr/>
        </p:nvSpPr>
        <p:spPr>
          <a:xfrm>
            <a:off x="2831539" y="6445624"/>
            <a:ext cx="3480921" cy="311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/>
              <a:t>Figura</a:t>
            </a:r>
            <a:r>
              <a:rPr lang="en-US" sz="1400" i="1" dirty="0"/>
              <a:t> 23.- </a:t>
            </a:r>
            <a:r>
              <a:rPr lang="en-US" sz="1400" i="1" dirty="0" err="1"/>
              <a:t>Risultati</a:t>
            </a:r>
            <a:endParaRPr lang="en-US" sz="1400" i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59119B0-84A3-4406-8A3A-3E8E7A91D6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275"/>
          <a:stretch/>
        </p:blipFill>
        <p:spPr>
          <a:xfrm>
            <a:off x="1933575" y="2536939"/>
            <a:ext cx="5276850" cy="336899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87F1F9B-60D3-413A-A575-2804AEA4B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281"/>
          <a:stretch/>
        </p:blipFill>
        <p:spPr>
          <a:xfrm>
            <a:off x="1933575" y="5799293"/>
            <a:ext cx="5276850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157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5999" y="1879963"/>
            <a:ext cx="64768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accent3"/>
                </a:solidFill>
              </a:rPr>
              <a:t>I risultati possono essere visti in maggior dettaglio cliccando su «Maggiori Dettagli» e apparirà una tabella come quella mostrata in Figura 24</a:t>
            </a:r>
          </a:p>
          <a:p>
            <a:pPr algn="just"/>
            <a:r>
              <a:rPr lang="it-IT" dirty="0">
                <a:solidFill>
                  <a:schemeClr val="accent3"/>
                </a:solidFill>
              </a:rPr>
              <a:t>E' possibile scegliere tra le tre opzioni riportate sui quadratini blu per vedere la tabella corrispondente ad ognuno di essi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6BA6CAE-4610-4F8F-9FBD-336327CB0C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378"/>
          <a:stretch/>
        </p:blipFill>
        <p:spPr>
          <a:xfrm>
            <a:off x="7395745" y="1822955"/>
            <a:ext cx="1477927" cy="493991"/>
          </a:xfrm>
          <a:prstGeom prst="rect">
            <a:avLst/>
          </a:prstGeom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D82D85ED-B1D7-46B8-AF0F-5D401C86E6E4}"/>
              </a:ext>
            </a:extLst>
          </p:cNvPr>
          <p:cNvSpPr/>
          <p:nvPr/>
        </p:nvSpPr>
        <p:spPr>
          <a:xfrm>
            <a:off x="7052845" y="2000799"/>
            <a:ext cx="3429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36F16FDE-2526-44A0-8197-44DFB4280D43}"/>
              </a:ext>
            </a:extLst>
          </p:cNvPr>
          <p:cNvGrpSpPr/>
          <p:nvPr/>
        </p:nvGrpSpPr>
        <p:grpSpPr>
          <a:xfrm>
            <a:off x="1728370" y="3429000"/>
            <a:ext cx="5324475" cy="3270052"/>
            <a:chOff x="1728370" y="3429000"/>
            <a:chExt cx="5324475" cy="3270052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62CBDD1-9700-41F2-9D0E-B63C49720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8370" y="3429000"/>
              <a:ext cx="5324475" cy="2962275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C44384EA-050E-473B-A163-4126C993C5E8}"/>
                </a:ext>
              </a:extLst>
            </p:cNvPr>
            <p:cNvSpPr txBox="1"/>
            <p:nvPr/>
          </p:nvSpPr>
          <p:spPr>
            <a:xfrm>
              <a:off x="2601879" y="6391275"/>
              <a:ext cx="35069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24.- </a:t>
              </a:r>
              <a:r>
                <a:rPr lang="en-US" sz="1400" i="1" dirty="0" err="1"/>
                <a:t>Risultati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93952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6001" y="1879963"/>
            <a:ext cx="41245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accent3"/>
                </a:solidFill>
              </a:rPr>
              <a:t>Per ampliare le proprie informazioni su ciascuna delle tecnologie, gli utenti dello strumento possono fare clic sul fondo che appare sotto ciascuna di esse e per ciascuna delle tecnologie appariranno alcune informazioni come quella mostrata nella Figura 25.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utputs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44384EA-050E-473B-A163-4126C993C5E8}"/>
              </a:ext>
            </a:extLst>
          </p:cNvPr>
          <p:cNvSpPr txBox="1"/>
          <p:nvPr/>
        </p:nvSpPr>
        <p:spPr>
          <a:xfrm>
            <a:off x="4498046" y="6314244"/>
            <a:ext cx="4696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/>
              <a:t>Figura</a:t>
            </a:r>
            <a:r>
              <a:rPr lang="en-US" sz="1400" i="1" dirty="0"/>
              <a:t> 25.- </a:t>
            </a:r>
            <a:r>
              <a:rPr lang="en-US" sz="1400" i="1" dirty="0" err="1"/>
              <a:t>Informazioni</a:t>
            </a:r>
            <a:endParaRPr lang="en-US" sz="1400" i="1" dirty="0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3ED50C6D-D33F-42E9-ACAC-CB312728A371}"/>
              </a:ext>
            </a:extLst>
          </p:cNvPr>
          <p:cNvGrpSpPr/>
          <p:nvPr/>
        </p:nvGrpSpPr>
        <p:grpSpPr>
          <a:xfrm>
            <a:off x="870833" y="3921933"/>
            <a:ext cx="3645088" cy="1838325"/>
            <a:chOff x="732980" y="3178354"/>
            <a:chExt cx="3645088" cy="1838325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BED063F5-305C-400D-9F1D-614B6C5514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50436"/>
            <a:stretch/>
          </p:blipFill>
          <p:spPr>
            <a:xfrm>
              <a:off x="732980" y="3178354"/>
              <a:ext cx="2629603" cy="1838325"/>
            </a:xfrm>
            <a:prstGeom prst="rect">
              <a:avLst/>
            </a:prstGeom>
          </p:spPr>
        </p:pic>
        <p:sp>
          <p:nvSpPr>
            <p:cNvPr id="7" name="Diagrama de flujo: conector 6">
              <a:extLst>
                <a:ext uri="{FF2B5EF4-FFF2-40B4-BE49-F238E27FC236}">
                  <a16:creationId xmlns:a16="http://schemas.microsoft.com/office/drawing/2014/main" id="{81BCDF44-03FC-48FC-9B66-C0E732003122}"/>
                </a:ext>
              </a:extLst>
            </p:cNvPr>
            <p:cNvSpPr/>
            <p:nvPr/>
          </p:nvSpPr>
          <p:spPr>
            <a:xfrm>
              <a:off x="837757" y="3920313"/>
              <a:ext cx="357188" cy="301706"/>
            </a:xfrm>
            <a:prstGeom prst="flowChartConnector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Flecha: a la derecha 5">
              <a:extLst>
                <a:ext uri="{FF2B5EF4-FFF2-40B4-BE49-F238E27FC236}">
                  <a16:creationId xmlns:a16="http://schemas.microsoft.com/office/drawing/2014/main" id="{D82D85ED-B1D7-46B8-AF0F-5D401C86E6E4}"/>
                </a:ext>
              </a:extLst>
            </p:cNvPr>
            <p:cNvSpPr/>
            <p:nvPr/>
          </p:nvSpPr>
          <p:spPr>
            <a:xfrm rot="247591" flipV="1">
              <a:off x="1280197" y="4089857"/>
              <a:ext cx="3097871" cy="26432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14CA0249-BA80-4115-89E2-D37D60763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562" y="1466468"/>
            <a:ext cx="4394825" cy="483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22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6000" y="1879963"/>
            <a:ext cx="348092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dirty="0">
                <a:solidFill>
                  <a:schemeClr val="accent3"/>
                </a:solidFill>
              </a:rPr>
              <a:t>Oltre a “maggiori dettagli” ci sono altre due opzioni su cui l'utente può cliccare, che sono: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Incentivi finanziari: lo strumento darà informazioni sugli incentivi esistenti.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Installatori/professionisti del riscaldamento: lo strumento fornisce informazioni sugli installatori/professionisti del riscaldamento che l'utente può contattare (nel caso di utilizzo dell’utente finale).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9B04C4-0736-4448-BF54-E53636979868}"/>
              </a:ext>
            </a:extLst>
          </p:cNvPr>
          <p:cNvSpPr txBox="1"/>
          <p:nvPr/>
        </p:nvSpPr>
        <p:spPr>
          <a:xfrm>
            <a:off x="4653788" y="5548650"/>
            <a:ext cx="3480921" cy="311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/>
              <a:t>Figura</a:t>
            </a:r>
            <a:r>
              <a:rPr lang="en-US" sz="1400" i="1" dirty="0"/>
              <a:t> 26.- </a:t>
            </a:r>
            <a:r>
              <a:rPr lang="en-US" sz="1400" i="1" dirty="0" err="1"/>
              <a:t>Risultati</a:t>
            </a:r>
            <a:endParaRPr lang="en-US" sz="1400" i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747A0A-B073-40DC-A5CD-BA6BB2294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791" y="1557371"/>
            <a:ext cx="4600211" cy="3886099"/>
          </a:xfrm>
          <a:prstGeom prst="rect">
            <a:avLst/>
          </a:prstGeom>
        </p:spPr>
      </p:pic>
      <p:sp>
        <p:nvSpPr>
          <p:cNvPr id="12" name="Diagrama de flujo: conector 11">
            <a:extLst>
              <a:ext uri="{FF2B5EF4-FFF2-40B4-BE49-F238E27FC236}">
                <a16:creationId xmlns:a16="http://schemas.microsoft.com/office/drawing/2014/main" id="{3B75CAA6-A9A4-496D-A07B-F31369F2E329}"/>
              </a:ext>
            </a:extLst>
          </p:cNvPr>
          <p:cNvSpPr/>
          <p:nvPr/>
        </p:nvSpPr>
        <p:spPr>
          <a:xfrm>
            <a:off x="5784533" y="4916737"/>
            <a:ext cx="1129599" cy="557213"/>
          </a:xfrm>
          <a:prstGeom prst="flowChartConnector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F914A1EA-6A65-45CB-AB03-C33C04E13845}"/>
              </a:ext>
            </a:extLst>
          </p:cNvPr>
          <p:cNvSpPr/>
          <p:nvPr/>
        </p:nvSpPr>
        <p:spPr>
          <a:xfrm>
            <a:off x="7070408" y="4855777"/>
            <a:ext cx="1260816" cy="576634"/>
          </a:xfrm>
          <a:prstGeom prst="flowChartConnector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985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6000" y="1879963"/>
            <a:ext cx="348092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dirty="0">
                <a:solidFill>
                  <a:schemeClr val="accent3"/>
                </a:solidFill>
              </a:rPr>
              <a:t>Oltre a “maggiori dettagli” ci sono altre due opzioni su cui l'utente può cliccare, che sono: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Incentivi finanziari: lo strumento darà informazioni sugli incentivi esistenti.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accent3"/>
                </a:solidFill>
              </a:rPr>
              <a:t>Installatori/professionisti del riscaldamento: lo strumento fornisce informazioni sugli installatori/professionisti del riscaldamento che l'utente può contattare (nel caso di utilizzo dell’utente finale).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A9B04C4-0736-4448-BF54-E53636979868}"/>
              </a:ext>
            </a:extLst>
          </p:cNvPr>
          <p:cNvSpPr txBox="1"/>
          <p:nvPr/>
        </p:nvSpPr>
        <p:spPr>
          <a:xfrm>
            <a:off x="4653788" y="5548650"/>
            <a:ext cx="3480921" cy="311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err="1"/>
              <a:t>Figura</a:t>
            </a:r>
            <a:r>
              <a:rPr lang="en-US" sz="1400" i="1" dirty="0"/>
              <a:t> 26.- </a:t>
            </a:r>
            <a:r>
              <a:rPr lang="en-US" sz="1400" i="1" dirty="0" err="1"/>
              <a:t>Risultati</a:t>
            </a:r>
            <a:endParaRPr lang="en-US" sz="1400" i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6747A0A-B073-40DC-A5CD-BA6BB2294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791" y="1557371"/>
            <a:ext cx="4600211" cy="3886099"/>
          </a:xfrm>
          <a:prstGeom prst="rect">
            <a:avLst/>
          </a:prstGeom>
        </p:spPr>
      </p:pic>
      <p:sp>
        <p:nvSpPr>
          <p:cNvPr id="12" name="Diagrama de flujo: conector 11">
            <a:extLst>
              <a:ext uri="{FF2B5EF4-FFF2-40B4-BE49-F238E27FC236}">
                <a16:creationId xmlns:a16="http://schemas.microsoft.com/office/drawing/2014/main" id="{3B75CAA6-A9A4-496D-A07B-F31369F2E329}"/>
              </a:ext>
            </a:extLst>
          </p:cNvPr>
          <p:cNvSpPr/>
          <p:nvPr/>
        </p:nvSpPr>
        <p:spPr>
          <a:xfrm>
            <a:off x="5784533" y="4916737"/>
            <a:ext cx="1129599" cy="557213"/>
          </a:xfrm>
          <a:prstGeom prst="flowChartConnector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Diagrama de flujo: conector 12">
            <a:extLst>
              <a:ext uri="{FF2B5EF4-FFF2-40B4-BE49-F238E27FC236}">
                <a16:creationId xmlns:a16="http://schemas.microsoft.com/office/drawing/2014/main" id="{F914A1EA-6A65-45CB-AB03-C33C04E13845}"/>
              </a:ext>
            </a:extLst>
          </p:cNvPr>
          <p:cNvSpPr/>
          <p:nvPr/>
        </p:nvSpPr>
        <p:spPr>
          <a:xfrm>
            <a:off x="7070408" y="4855777"/>
            <a:ext cx="1260816" cy="576634"/>
          </a:xfrm>
          <a:prstGeom prst="flowChartConnector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FC92F222-A9F4-4F8E-9BED-45BC31BF1209}"/>
              </a:ext>
            </a:extLst>
          </p:cNvPr>
          <p:cNvSpPr txBox="1"/>
          <p:nvPr/>
        </p:nvSpPr>
        <p:spPr>
          <a:xfrm>
            <a:off x="575528" y="5832350"/>
            <a:ext cx="8156520" cy="830997"/>
          </a:xfrm>
          <a:prstGeom prst="rect">
            <a:avLst/>
          </a:prstGeom>
          <a:solidFill>
            <a:srgbClr val="63B345"/>
          </a:solidFill>
          <a:ln w="3175">
            <a:solidFill>
              <a:srgbClr val="00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bg1"/>
                </a:solidFill>
              </a:rPr>
              <a:t>Vuoi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includere</a:t>
            </a:r>
            <a:r>
              <a:rPr lang="en-US" sz="2400" b="1" dirty="0">
                <a:solidFill>
                  <a:schemeClr val="bg1"/>
                </a:solidFill>
              </a:rPr>
              <a:t> il </a:t>
            </a:r>
            <a:r>
              <a:rPr lang="en-US" sz="2400" b="1" dirty="0" err="1">
                <a:solidFill>
                  <a:schemeClr val="bg1"/>
                </a:solidFill>
              </a:rPr>
              <a:t>tuo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connatto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professionale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nella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lista</a:t>
            </a:r>
            <a:r>
              <a:rPr lang="en-US" sz="2400" b="1" dirty="0">
                <a:solidFill>
                  <a:schemeClr val="bg1"/>
                </a:solidFill>
              </a:rPr>
              <a:t> di </a:t>
            </a:r>
            <a:r>
              <a:rPr lang="en-US" sz="2400" b="1" dirty="0" err="1">
                <a:solidFill>
                  <a:schemeClr val="bg1"/>
                </a:solidFill>
              </a:rPr>
              <a:t>HARPa</a:t>
            </a:r>
            <a:r>
              <a:rPr lang="en-US" sz="2400" b="1" dirty="0">
                <a:solidFill>
                  <a:schemeClr val="bg1"/>
                </a:solidFill>
              </a:rPr>
              <a:t>? </a:t>
            </a:r>
            <a:r>
              <a:rPr lang="en-US" sz="2400" b="1" dirty="0" err="1">
                <a:solidFill>
                  <a:schemeClr val="bg1"/>
                </a:solidFill>
              </a:rPr>
              <a:t>Faccelo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sapere</a:t>
            </a:r>
            <a:r>
              <a:rPr lang="en-US" sz="2400" b="1" dirty="0">
                <a:solidFill>
                  <a:schemeClr val="bg1"/>
                </a:solidFill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7031152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Risultati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5999" y="1879963"/>
            <a:ext cx="7796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chemeClr val="accent3"/>
                </a:solidFill>
              </a:rPr>
              <a:t>C'è una possibilità per cui il programma non sia in grado di presentare alcuna opzione praticabile: quando l’edificio non avesse né capacità di stoccaggio, giardino, rete del gas disponibile né capacità elettrica sufficiente. Questo è altamente improbabile, ma la Figura 26 mostra cosa restituirebbe lo strumento in questo caso.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O</a:t>
            </a:r>
            <a:r>
              <a:rPr lang="es-ES" sz="2400" dirty="0" err="1"/>
              <a:t>utput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7F0CCABF-6F61-43A5-B0B3-21E5DE35267A}"/>
              </a:ext>
            </a:extLst>
          </p:cNvPr>
          <p:cNvGrpSpPr/>
          <p:nvPr/>
        </p:nvGrpSpPr>
        <p:grpSpPr>
          <a:xfrm>
            <a:off x="1234320" y="3349266"/>
            <a:ext cx="6675360" cy="3508734"/>
            <a:chOff x="1182765" y="2820821"/>
            <a:chExt cx="6778470" cy="3886005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D5299335-3C78-4EE3-B6F6-436074FA24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356"/>
            <a:stretch/>
          </p:blipFill>
          <p:spPr>
            <a:xfrm>
              <a:off x="1182765" y="2820821"/>
              <a:ext cx="6778470" cy="3654516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D522670-0E05-4932-B5D2-E3C6AEEC8F0B}"/>
                </a:ext>
              </a:extLst>
            </p:cNvPr>
            <p:cNvSpPr txBox="1"/>
            <p:nvPr/>
          </p:nvSpPr>
          <p:spPr>
            <a:xfrm>
              <a:off x="2007310" y="6365956"/>
              <a:ext cx="4696088" cy="340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27.- </a:t>
              </a:r>
              <a:r>
                <a:rPr lang="en-US" sz="1400" i="1" dirty="0" err="1"/>
                <a:t>Nessuna</a:t>
              </a:r>
              <a:r>
                <a:rPr lang="en-US" sz="1400" i="1" dirty="0"/>
                <a:t> </a:t>
              </a:r>
              <a:r>
                <a:rPr lang="en-US" sz="1400" i="1" dirty="0" err="1"/>
                <a:t>opzione</a:t>
              </a:r>
              <a:r>
                <a:rPr lang="en-US" sz="1400" i="1" dirty="0"/>
                <a:t> </a:t>
              </a:r>
              <a:r>
                <a:rPr lang="en-US" sz="1400" i="1"/>
                <a:t>disponibile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12049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>
                <a:solidFill>
                  <a:srgbClr val="63B345"/>
                </a:solidFill>
              </a:rPr>
              <a:t>SOMMARIO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879963"/>
            <a:ext cx="7558709" cy="463747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Aft>
                <a:spcPts val="1200"/>
              </a:spcAft>
            </a:pPr>
            <a:r>
              <a:rPr lang="it-IT" dirty="0">
                <a:solidFill>
                  <a:schemeClr val="tx1"/>
                </a:solidFill>
              </a:rPr>
              <a:t>Guida all’uso del tool HARP per i professionisti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</a:pPr>
            <a:r>
              <a:rPr lang="it-IT" dirty="0">
                <a:solidFill>
                  <a:schemeClr val="tx1"/>
                </a:solidFill>
              </a:rPr>
              <a:t>L’intero percorso: inserire i dati nel tool HARP</a:t>
            </a:r>
          </a:p>
          <a:p>
            <a:pPr marL="457200" indent="-457200">
              <a:lnSpc>
                <a:spcPct val="100000"/>
              </a:lnSpc>
            </a:pPr>
            <a:r>
              <a:rPr lang="it-IT" dirty="0">
                <a:solidFill>
                  <a:schemeClr val="tx1"/>
                </a:solidFill>
              </a:rPr>
              <a:t>Comprendere i risultati ottenuti con il tool HARP</a:t>
            </a:r>
          </a:p>
        </p:txBody>
      </p:sp>
    </p:spTree>
    <p:extLst>
      <p:ext uri="{BB962C8B-B14F-4D97-AF65-F5344CB8AC3E}">
        <p14:creationId xmlns:p14="http://schemas.microsoft.com/office/powerpoint/2010/main" val="155198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0000" cy="3600000"/>
          </a:xfrm>
        </p:spPr>
        <p:txBody>
          <a:bodyPr>
            <a:noAutofit/>
          </a:bodyPr>
          <a:lstStyle/>
          <a:p>
            <a:r>
              <a:rPr lang="it-IT" sz="4400" dirty="0"/>
              <a:t>Guida all’uso del tool HARP per i professionisti</a:t>
            </a:r>
          </a:p>
        </p:txBody>
      </p:sp>
    </p:spTree>
    <p:extLst>
      <p:ext uri="{BB962C8B-B14F-4D97-AF65-F5344CB8AC3E}">
        <p14:creationId xmlns:p14="http://schemas.microsoft.com/office/powerpoint/2010/main" val="141863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Scopo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811338"/>
            <a:ext cx="8064417" cy="23526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>
                <a:ea typeface="Cambria Math"/>
                <a:cs typeface="Calibri Light" panose="020F0302020204030204" pitchFamily="34" charset="0"/>
              </a:rPr>
              <a:t>Definire una guida all’uso chiara per i professionisti.</a:t>
            </a:r>
          </a:p>
          <a:p>
            <a:pPr marL="0" indent="0" algn="just">
              <a:buNone/>
            </a:pPr>
            <a:r>
              <a:rPr lang="it-IT" sz="2400" dirty="0">
                <a:solidFill>
                  <a:schemeClr val="accent3"/>
                </a:solidFill>
                <a:ea typeface="Cambria Math"/>
                <a:cs typeface="Calibri Light" panose="020F0302020204030204" pitchFamily="34" charset="0"/>
              </a:rPr>
              <a:t>L’utente del tool dovrebbe essere in grado di:</a:t>
            </a:r>
          </a:p>
          <a:p>
            <a:pPr algn="just"/>
            <a:r>
              <a:rPr lang="it-IT" sz="2400" dirty="0">
                <a:ea typeface="Cambria Math"/>
                <a:cs typeface="Calibri Light" panose="020F0302020204030204" pitchFamily="34" charset="0"/>
              </a:rPr>
              <a:t>Inserire lo stato attuale del sistema di riscaldamento con cui stanno lavorando.</a:t>
            </a:r>
          </a:p>
          <a:p>
            <a:pPr algn="just"/>
            <a:r>
              <a:rPr lang="it-IT" sz="2400" dirty="0">
                <a:ea typeface="Cambria Math"/>
                <a:cs typeface="Calibri Light" panose="020F0302020204030204" pitchFamily="34" charset="0"/>
              </a:rPr>
              <a:t>Comprendere i risultati generate dal tool.</a:t>
            </a:r>
            <a:endParaRPr lang="it-IT" sz="2600" dirty="0">
              <a:solidFill>
                <a:schemeClr val="accent3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D91966B-8B7A-4627-BAF7-880A97D7E94C}"/>
              </a:ext>
            </a:extLst>
          </p:cNvPr>
          <p:cNvSpPr/>
          <p:nvPr/>
        </p:nvSpPr>
        <p:spPr>
          <a:xfrm>
            <a:off x="4079812" y="4970891"/>
            <a:ext cx="1320865" cy="508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02C9C4A-A42A-4A94-A574-509871B593CB}"/>
              </a:ext>
            </a:extLst>
          </p:cNvPr>
          <p:cNvSpPr/>
          <p:nvPr/>
        </p:nvSpPr>
        <p:spPr>
          <a:xfrm>
            <a:off x="416460" y="4809667"/>
            <a:ext cx="3326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err="1">
                <a:solidFill>
                  <a:schemeClr val="accent3"/>
                </a:solidFill>
              </a:rPr>
              <a:t>Clicca</a:t>
            </a:r>
            <a:r>
              <a:rPr lang="en-GB" sz="2400" dirty="0">
                <a:solidFill>
                  <a:schemeClr val="accent3"/>
                </a:solidFill>
              </a:rPr>
              <a:t> per </a:t>
            </a:r>
            <a:r>
              <a:rPr lang="en-GB" sz="2400" dirty="0" err="1">
                <a:solidFill>
                  <a:schemeClr val="accent3"/>
                </a:solidFill>
              </a:rPr>
              <a:t>aprire</a:t>
            </a:r>
            <a:r>
              <a:rPr lang="en-GB" sz="2400" dirty="0">
                <a:solidFill>
                  <a:schemeClr val="accent3"/>
                </a:solidFill>
              </a:rPr>
              <a:t> </a:t>
            </a:r>
            <a:r>
              <a:rPr lang="en-GB" sz="2400" dirty="0" err="1">
                <a:solidFill>
                  <a:schemeClr val="accent3"/>
                </a:solidFill>
              </a:rPr>
              <a:t>l’applicativo</a:t>
            </a:r>
            <a:r>
              <a:rPr lang="en-GB" sz="2400" dirty="0">
                <a:solidFill>
                  <a:schemeClr val="accent3"/>
                </a:solidFill>
              </a:rPr>
              <a:t> HARP online</a:t>
            </a:r>
          </a:p>
        </p:txBody>
      </p:sp>
      <p:pic>
        <p:nvPicPr>
          <p:cNvPr id="8" name="Imagen 7">
            <a:hlinkClick r:id="rId2"/>
            <a:extLst>
              <a:ext uri="{FF2B5EF4-FFF2-40B4-BE49-F238E27FC236}">
                <a16:creationId xmlns:a16="http://schemas.microsoft.com/office/drawing/2014/main" id="{FE5F7B07-26BB-4415-A669-96A9B32279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927"/>
          <a:stretch/>
        </p:blipFill>
        <p:spPr>
          <a:xfrm>
            <a:off x="5650829" y="4836984"/>
            <a:ext cx="2483880" cy="83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37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Step del tool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811338"/>
            <a:ext cx="8064417" cy="29367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>
                <a:ea typeface="Cambria Math"/>
                <a:cs typeface="Calibri Light" panose="020F0302020204030204" pitchFamily="34" charset="0"/>
              </a:rPr>
              <a:t>Il tool HARP, dopo aver risposto a qualche domanda generale, procede attraverso tre step principali, in ciascuno del quale l’</a:t>
            </a:r>
            <a:r>
              <a:rPr lang="it-IT" sz="2400" dirty="0" err="1">
                <a:ea typeface="Cambria Math"/>
                <a:cs typeface="Calibri Light" panose="020F0302020204030204" pitchFamily="34" charset="0"/>
              </a:rPr>
              <a:t>ìutente</a:t>
            </a:r>
            <a:r>
              <a:rPr lang="it-IT" sz="2400" dirty="0">
                <a:ea typeface="Cambria Math"/>
                <a:cs typeface="Calibri Light" panose="020F0302020204030204" pitchFamily="34" charset="0"/>
              </a:rPr>
              <a:t> deve inserire le informazioni richieste</a:t>
            </a:r>
          </a:p>
          <a:p>
            <a:pPr marL="0" indent="0" algn="just">
              <a:buNone/>
            </a:pPr>
            <a:r>
              <a:rPr lang="it-IT" sz="2400" dirty="0">
                <a:solidFill>
                  <a:schemeClr val="accent3"/>
                </a:solidFill>
                <a:ea typeface="Cambria Math"/>
                <a:cs typeface="Calibri Light" panose="020F0302020204030204" pitchFamily="34" charset="0"/>
              </a:rPr>
              <a:t>Gli step sono: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400" dirty="0">
                <a:ea typeface="Cambria Math"/>
                <a:cs typeface="Calibri Light" panose="020F0302020204030204" pitchFamily="34" charset="0"/>
              </a:rPr>
              <a:t>Sistema esistente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400" dirty="0">
                <a:solidFill>
                  <a:schemeClr val="accent3"/>
                </a:solidFill>
                <a:ea typeface="Cambria Math"/>
                <a:cs typeface="Calibri Light" panose="020F0302020204030204" pitchFamily="34" charset="0"/>
              </a:rPr>
              <a:t>Edificio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2400" dirty="0">
                <a:ea typeface="Cambria Math"/>
                <a:cs typeface="Calibri Light" panose="020F0302020204030204" pitchFamily="34" charset="0"/>
              </a:rPr>
              <a:t>Requisiti</a:t>
            </a:r>
            <a:endParaRPr lang="it-IT" sz="2600" dirty="0">
              <a:solidFill>
                <a:schemeClr val="accent3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BDDCFCD-10DD-44B9-9264-C8B2B748B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5041537"/>
            <a:ext cx="7686675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19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69D0DE4-46C7-4B7A-8B5D-221DD2CBC60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20000" cy="36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FFFF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it-IT" sz="4400" dirty="0"/>
              <a:t>L’intero percorso: inserire i dati nel tool HARP</a:t>
            </a:r>
          </a:p>
        </p:txBody>
      </p:sp>
    </p:spTree>
    <p:extLst>
      <p:ext uri="{BB962C8B-B14F-4D97-AF65-F5344CB8AC3E}">
        <p14:creationId xmlns:p14="http://schemas.microsoft.com/office/powerpoint/2010/main" val="4141073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013A8F15-FC26-4D2A-821D-640C9BC81931}"/>
              </a:ext>
            </a:extLst>
          </p:cNvPr>
          <p:cNvSpPr/>
          <p:nvPr/>
        </p:nvSpPr>
        <p:spPr>
          <a:xfrm>
            <a:off x="575999" y="2276320"/>
            <a:ext cx="37081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 err="1">
                <a:solidFill>
                  <a:schemeClr val="accent3"/>
                </a:solidFill>
              </a:rPr>
              <a:t>Quando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si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apre</a:t>
            </a:r>
            <a:r>
              <a:rPr lang="en-GB" sz="2000" dirty="0">
                <a:solidFill>
                  <a:schemeClr val="accent3"/>
                </a:solidFill>
              </a:rPr>
              <a:t> il tool, come prima </a:t>
            </a:r>
            <a:r>
              <a:rPr lang="en-GB" sz="2000" dirty="0" err="1">
                <a:solidFill>
                  <a:schemeClr val="accent3"/>
                </a:solidFill>
              </a:rPr>
              <a:t>cosa</a:t>
            </a:r>
            <a:r>
              <a:rPr lang="en-GB" sz="2000" dirty="0">
                <a:solidFill>
                  <a:schemeClr val="accent3"/>
                </a:solidFill>
              </a:rPr>
              <a:t>, </a:t>
            </a:r>
            <a:r>
              <a:rPr lang="en-GB" sz="2000" dirty="0" err="1">
                <a:solidFill>
                  <a:schemeClr val="accent3"/>
                </a:solidFill>
              </a:rPr>
              <a:t>si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vede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questa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schermata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generale</a:t>
            </a:r>
            <a:r>
              <a:rPr lang="en-GB" sz="2000" dirty="0">
                <a:solidFill>
                  <a:schemeClr val="accent3"/>
                </a:solidFill>
              </a:rPr>
              <a:t>.</a:t>
            </a:r>
          </a:p>
          <a:p>
            <a:pPr algn="just"/>
            <a:endParaRPr lang="en-GB" sz="2000" dirty="0">
              <a:solidFill>
                <a:schemeClr val="accent3"/>
              </a:solidFill>
            </a:endParaRPr>
          </a:p>
          <a:p>
            <a:pPr algn="just"/>
            <a:r>
              <a:rPr lang="en-GB" sz="2000" dirty="0">
                <a:solidFill>
                  <a:schemeClr val="accent3"/>
                </a:solidFill>
              </a:rPr>
              <a:t>La prima </a:t>
            </a:r>
            <a:r>
              <a:rPr lang="en-GB" sz="2000" dirty="0" err="1">
                <a:solidFill>
                  <a:schemeClr val="accent3"/>
                </a:solidFill>
              </a:rPr>
              <a:t>pagina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richiede</a:t>
            </a:r>
            <a:r>
              <a:rPr lang="en-GB" sz="2000" dirty="0">
                <a:solidFill>
                  <a:schemeClr val="accent3"/>
                </a:solidFill>
              </a:rPr>
              <a:t> di </a:t>
            </a:r>
            <a:r>
              <a:rPr lang="en-GB" sz="2000" dirty="0" err="1">
                <a:solidFill>
                  <a:schemeClr val="accent3"/>
                </a:solidFill>
              </a:rPr>
              <a:t>introdurre</a:t>
            </a:r>
            <a:r>
              <a:rPr lang="en-GB" sz="2000" dirty="0">
                <a:solidFill>
                  <a:schemeClr val="accent3"/>
                </a:solidFill>
              </a:rPr>
              <a:t> </a:t>
            </a:r>
            <a:r>
              <a:rPr lang="en-GB" sz="2000" dirty="0" err="1">
                <a:solidFill>
                  <a:schemeClr val="accent3"/>
                </a:solidFill>
              </a:rPr>
              <a:t>informazioni</a:t>
            </a:r>
            <a:r>
              <a:rPr lang="en-GB" sz="2000" dirty="0">
                <a:solidFill>
                  <a:schemeClr val="accent3"/>
                </a:solidFill>
              </a:rPr>
              <a:t> base.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25197AB8-3071-4F11-80F6-311FE2B878DD}"/>
              </a:ext>
            </a:extLst>
          </p:cNvPr>
          <p:cNvGrpSpPr/>
          <p:nvPr/>
        </p:nvGrpSpPr>
        <p:grpSpPr>
          <a:xfrm>
            <a:off x="4788648" y="1270928"/>
            <a:ext cx="3779352" cy="5180881"/>
            <a:chOff x="4788648" y="1541942"/>
            <a:chExt cx="3779352" cy="5180881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67A91563-1C89-4E61-A807-B6CFD32526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402"/>
            <a:stretch/>
          </p:blipFill>
          <p:spPr>
            <a:xfrm>
              <a:off x="4788648" y="1541942"/>
              <a:ext cx="3779352" cy="4902401"/>
            </a:xfrm>
            <a:prstGeom prst="rect">
              <a:avLst/>
            </a:prstGeom>
          </p:spPr>
        </p:pic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BE9C6A98-6D98-493D-BEC6-7026117B03E0}"/>
                </a:ext>
              </a:extLst>
            </p:cNvPr>
            <p:cNvSpPr/>
            <p:nvPr/>
          </p:nvSpPr>
          <p:spPr>
            <a:xfrm>
              <a:off x="4788648" y="6415046"/>
              <a:ext cx="377935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1.- Prima </a:t>
              </a:r>
              <a:r>
                <a:rPr lang="en-US" sz="1400" i="1" dirty="0" err="1"/>
                <a:t>visione</a:t>
              </a:r>
              <a:r>
                <a:rPr lang="en-US" sz="1400" i="1" dirty="0"/>
                <a:t> </a:t>
              </a:r>
              <a:r>
                <a:rPr lang="en-US" sz="1400" i="1" dirty="0" err="1"/>
                <a:t>generale</a:t>
              </a:r>
              <a:endParaRPr lang="en-US" sz="1400" i="1" dirty="0"/>
            </a:p>
          </p:txBody>
        </p:sp>
      </p:grpSp>
      <p:sp>
        <p:nvSpPr>
          <p:cNvPr id="16" name="Arrow: Right 3">
            <a:extLst>
              <a:ext uri="{FF2B5EF4-FFF2-40B4-BE49-F238E27FC236}">
                <a16:creationId xmlns:a16="http://schemas.microsoft.com/office/drawing/2014/main" id="{93E8FF74-8F47-4377-A393-EFFB3033AEE7}"/>
              </a:ext>
            </a:extLst>
          </p:cNvPr>
          <p:cNvSpPr/>
          <p:nvPr/>
        </p:nvSpPr>
        <p:spPr>
          <a:xfrm>
            <a:off x="4386263" y="2533224"/>
            <a:ext cx="713941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A4EDA103-17CB-4CDB-B018-4D78D651E1BC}"/>
              </a:ext>
            </a:extLst>
          </p:cNvPr>
          <p:cNvSpPr txBox="1">
            <a:spLocks/>
          </p:cNvSpPr>
          <p:nvPr/>
        </p:nvSpPr>
        <p:spPr>
          <a:xfrm>
            <a:off x="575999" y="1831596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Domande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generali</a:t>
            </a: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B755B06C-CEE6-4D60-8BBD-6EFBB984C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452191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93868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L’intero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percorso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1E638C5F-FF54-4817-877C-7117D757C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/>
              <a:t>Input</a:t>
            </a:r>
            <a:r>
              <a:rPr lang="es-ES" sz="2400" dirty="0"/>
              <a:t>:</a:t>
            </a:r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1931DEB-15B3-4590-9C53-EFE43424B58B}"/>
              </a:ext>
            </a:extLst>
          </p:cNvPr>
          <p:cNvSpPr txBox="1">
            <a:spLocks/>
          </p:cNvSpPr>
          <p:nvPr/>
        </p:nvSpPr>
        <p:spPr>
          <a:xfrm>
            <a:off x="576000" y="1915200"/>
            <a:ext cx="7275032" cy="63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Domande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generali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: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selezione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del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Paese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1EF6EDE-82F7-4D4F-967E-B14C1EE577E9}"/>
              </a:ext>
            </a:extLst>
          </p:cNvPr>
          <p:cNvGrpSpPr/>
          <p:nvPr/>
        </p:nvGrpSpPr>
        <p:grpSpPr>
          <a:xfrm>
            <a:off x="2117408" y="3071813"/>
            <a:ext cx="4909184" cy="3051112"/>
            <a:chOff x="2334577" y="3429000"/>
            <a:chExt cx="4474845" cy="2574249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A83D92C3-2CF3-49A0-8E95-F072D8F9CB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781" t="47221" r="37032" b="27767"/>
            <a:stretch/>
          </p:blipFill>
          <p:spPr>
            <a:xfrm>
              <a:off x="2334577" y="3429000"/>
              <a:ext cx="4474845" cy="2314575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866E7C5B-FBFE-4404-86E2-4D045BE60DC4}"/>
                </a:ext>
              </a:extLst>
            </p:cNvPr>
            <p:cNvSpPr txBox="1"/>
            <p:nvPr/>
          </p:nvSpPr>
          <p:spPr>
            <a:xfrm>
              <a:off x="2334577" y="5743575"/>
              <a:ext cx="4474845" cy="259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err="1"/>
                <a:t>Figura</a:t>
              </a:r>
              <a:r>
                <a:rPr lang="en-US" sz="1400" i="1" dirty="0"/>
                <a:t> 2.-Selezione del </a:t>
              </a:r>
              <a:r>
                <a:rPr lang="en-US" sz="1400" i="1" dirty="0" err="1"/>
                <a:t>Paese</a:t>
              </a:r>
              <a:endParaRPr lang="en-US" sz="1400" i="1" dirty="0"/>
            </a:p>
          </p:txBody>
        </p:sp>
      </p:grpSp>
      <p:sp>
        <p:nvSpPr>
          <p:cNvPr id="13" name="Rectángulo 12">
            <a:extLst>
              <a:ext uri="{FF2B5EF4-FFF2-40B4-BE49-F238E27FC236}">
                <a16:creationId xmlns:a16="http://schemas.microsoft.com/office/drawing/2014/main" id="{9AC1575A-671F-43D3-9F47-F5A9CF751F9D}"/>
              </a:ext>
            </a:extLst>
          </p:cNvPr>
          <p:cNvSpPr/>
          <p:nvPr/>
        </p:nvSpPr>
        <p:spPr>
          <a:xfrm>
            <a:off x="576000" y="2396827"/>
            <a:ext cx="81397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Come primo step, </a:t>
            </a:r>
            <a:r>
              <a:rPr lang="en-US" sz="2000" dirty="0" err="1"/>
              <a:t>l’utente</a:t>
            </a:r>
            <a:r>
              <a:rPr lang="en-US" sz="2000" dirty="0"/>
              <a:t> </a:t>
            </a:r>
            <a:r>
              <a:rPr lang="en-US" sz="2000" dirty="0" err="1"/>
              <a:t>deve</a:t>
            </a:r>
            <a:r>
              <a:rPr lang="en-US" sz="2000" dirty="0"/>
              <a:t> </a:t>
            </a:r>
            <a:r>
              <a:rPr lang="en-US" sz="2000" dirty="0" err="1"/>
              <a:t>scegliere</a:t>
            </a:r>
            <a:r>
              <a:rPr lang="en-US" sz="2000" dirty="0"/>
              <a:t> il </a:t>
            </a:r>
            <a:r>
              <a:rPr lang="en-US" sz="2000" dirty="0" err="1"/>
              <a:t>paese</a:t>
            </a:r>
            <a:r>
              <a:rPr lang="en-US" sz="2000" dirty="0"/>
              <a:t> </a:t>
            </a:r>
            <a:r>
              <a:rPr lang="en-US" sz="2000" dirty="0" err="1"/>
              <a:t>dall’elenco</a:t>
            </a:r>
            <a:r>
              <a:rPr lang="en-US" sz="2000" dirty="0"/>
              <a:t>, come </a:t>
            </a:r>
            <a:r>
              <a:rPr lang="en-US" sz="2000" dirty="0" err="1"/>
              <a:t>indicato</a:t>
            </a:r>
            <a:r>
              <a:rPr lang="en-US" sz="2000" dirty="0"/>
              <a:t> in </a:t>
            </a:r>
            <a:r>
              <a:rPr lang="en-US" sz="2000" dirty="0" err="1"/>
              <a:t>Figura</a:t>
            </a:r>
            <a:r>
              <a:rPr lang="en-US" sz="2000" dirty="0"/>
              <a:t> 2.</a:t>
            </a:r>
          </a:p>
        </p:txBody>
      </p:sp>
    </p:spTree>
    <p:extLst>
      <p:ext uri="{BB962C8B-B14F-4D97-AF65-F5344CB8AC3E}">
        <p14:creationId xmlns:p14="http://schemas.microsoft.com/office/powerpoint/2010/main" val="4290486439"/>
      </p:ext>
    </p:extLst>
  </p:cSld>
  <p:clrMapOvr>
    <a:masterClrMapping/>
  </p:clrMapOvr>
</p:sld>
</file>

<file path=ppt/theme/theme1.xml><?xml version="1.0" encoding="utf-8"?>
<a:theme xmlns:a="http://schemas.openxmlformats.org/drawingml/2006/main" name="HARP">
  <a:themeElements>
    <a:clrScheme name="Custom 8">
      <a:dk1>
        <a:srgbClr val="59595D"/>
      </a:dk1>
      <a:lt1>
        <a:srgbClr val="FFFFFF"/>
      </a:lt1>
      <a:dk2>
        <a:srgbClr val="0EA34F"/>
      </a:dk2>
      <a:lt2>
        <a:srgbClr val="FFFFFF"/>
      </a:lt2>
      <a:accent1>
        <a:srgbClr val="63B345"/>
      </a:accent1>
      <a:accent2>
        <a:srgbClr val="E51B24"/>
      </a:accent2>
      <a:accent3>
        <a:srgbClr val="59595D"/>
      </a:accent3>
      <a:accent4>
        <a:srgbClr val="FAC200"/>
      </a:accent4>
      <a:accent5>
        <a:srgbClr val="CED720"/>
      </a:accent5>
      <a:accent6>
        <a:srgbClr val="FDEA00"/>
      </a:accent6>
      <a:hlink>
        <a:srgbClr val="0073B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RP" id="{613CC2C6-8756-B249-85FE-D5A33CF9582A}" vid="{7F7D5054-D78D-F54B-B364-ED494983BB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80DB698D629945B5319AE8EFBA71C4" ma:contentTypeVersion="11" ma:contentTypeDescription="Create a new document." ma:contentTypeScope="" ma:versionID="ace9b06dd31e8a76881366b13fca17fe">
  <xsd:schema xmlns:xsd="http://www.w3.org/2001/XMLSchema" xmlns:xs="http://www.w3.org/2001/XMLSchema" xmlns:p="http://schemas.microsoft.com/office/2006/metadata/properties" xmlns:ns2="7d402d94-b717-441f-a975-f4f1f94d62d5" targetNamespace="http://schemas.microsoft.com/office/2006/metadata/properties" ma:root="true" ma:fieldsID="e55872462599857fb3f183cebe70633f" ns2:_="">
    <xsd:import namespace="7d402d94-b717-441f-a975-f4f1f94d62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02d94-b717-441f-a975-f4f1f94d6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F2F0E17-82B4-48B1-880C-DF88D9166D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402d94-b717-441f-a975-f4f1f94d62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9D8CB1-47A4-430D-A49C-533DD8026E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3593A5-45F5-4BB8-A5A1-9F0735E61953}">
  <ds:schemaRefs>
    <ds:schemaRef ds:uri="baf12807-3f51-400d-9c16-ca953cc0677a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880f625-29e7-486d-8862-778c916069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HARP</Template>
  <TotalTime>0</TotalTime>
  <Words>1383</Words>
  <Application>Microsoft Office PowerPoint</Application>
  <PresentationFormat>On-screen Show (4:3)</PresentationFormat>
  <Paragraphs>174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HARP</vt:lpstr>
      <vt:lpstr>PowerPoint Presentation</vt:lpstr>
      <vt:lpstr>Struttura</vt:lpstr>
      <vt:lpstr>SOMMARIO</vt:lpstr>
      <vt:lpstr>Guida all’uso del tool HARP per i professionisti</vt:lpstr>
      <vt:lpstr>Scopo</vt:lpstr>
      <vt:lpstr>Step del tool</vt:lpstr>
      <vt:lpstr>PowerPoint Presentation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L’intero percorso</vt:lpstr>
      <vt:lpstr>Comprendere i risultati ottenuti con il tool HARP</vt:lpstr>
      <vt:lpstr>Risultati</vt:lpstr>
      <vt:lpstr>Risultati </vt:lpstr>
      <vt:lpstr>Risultati </vt:lpstr>
      <vt:lpstr>Risultati </vt:lpstr>
      <vt:lpstr>Risultati </vt:lpstr>
      <vt:lpstr>Risultati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 PPT</dc:title>
  <dc:subject/>
  <dc:creator>Jesus Quesada</dc:creator>
  <cp:keywords/>
  <dc:description/>
  <cp:lastModifiedBy>Menegon Diego</cp:lastModifiedBy>
  <cp:revision>155</cp:revision>
  <dcterms:created xsi:type="dcterms:W3CDTF">2019-06-27T14:23:43Z</dcterms:created>
  <dcterms:modified xsi:type="dcterms:W3CDTF">2021-07-08T13:08:57Z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0x010100F880DB698D629945B5319AE8EFBA71C4</vt:lpwstr>
  </property>
</Properties>
</file>