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1" r:id="rId4"/>
  </p:sldMasterIdLst>
  <p:notesMasterIdLst>
    <p:notesMasterId r:id="rId17"/>
  </p:notesMasterIdLst>
  <p:sldIdLst>
    <p:sldId id="258" r:id="rId5"/>
    <p:sldId id="257" r:id="rId6"/>
    <p:sldId id="273" r:id="rId7"/>
    <p:sldId id="270" r:id="rId8"/>
    <p:sldId id="259" r:id="rId9"/>
    <p:sldId id="256" r:id="rId10"/>
    <p:sldId id="271" r:id="rId11"/>
    <p:sldId id="272" r:id="rId12"/>
    <p:sldId id="268" r:id="rId13"/>
    <p:sldId id="275" r:id="rId14"/>
    <p:sldId id="315" r:id="rId15"/>
    <p:sldId id="261"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B345"/>
    <a:srgbClr val="FFFFFF"/>
    <a:srgbClr val="D1F1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21" autoAdjust="0"/>
    <p:restoredTop sz="94694"/>
  </p:normalViewPr>
  <p:slideViewPr>
    <p:cSldViewPr snapToGrid="0" snapToObjects="1">
      <p:cViewPr varScale="1">
        <p:scale>
          <a:sx n="114" d="100"/>
          <a:sy n="114" d="100"/>
        </p:scale>
        <p:origin x="1692" y="102"/>
      </p:cViewPr>
      <p:guideLst>
        <p:guide orient="horz" pos="2160"/>
        <p:guide pos="2880"/>
      </p:guideLst>
    </p:cSldViewPr>
  </p:slideViewPr>
  <p:notesTextViewPr>
    <p:cViewPr>
      <p:scale>
        <a:sx n="1" d="1"/>
        <a:sy n="1" d="1"/>
      </p:scale>
      <p:origin x="0" y="0"/>
    </p:cViewPr>
  </p:notesTextViewPr>
  <p:notesViewPr>
    <p:cSldViewPr snapToGrid="0" snapToObjects="1">
      <p:cViewPr varScale="1">
        <p:scale>
          <a:sx n="84" d="100"/>
          <a:sy n="84" d="100"/>
        </p:scale>
        <p:origin x="288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dro Luis Espejo" userId="167efa9f-092e-4cfd-a14f-44fe1bdd1166" providerId="ADAL" clId="{EEEB9F43-EBB2-4094-A8B1-3A7AEBC0C877}"/>
    <pc:docChg chg="modSld">
      <pc:chgData name="Pedro Luis Espejo" userId="167efa9f-092e-4cfd-a14f-44fe1bdd1166" providerId="ADAL" clId="{EEEB9F43-EBB2-4094-A8B1-3A7AEBC0C877}" dt="2021-01-08T11:50:31.513" v="3" actId="12100"/>
      <pc:docMkLst>
        <pc:docMk/>
      </pc:docMkLst>
      <pc:sldChg chg="modSp mod">
        <pc:chgData name="Pedro Luis Espejo" userId="167efa9f-092e-4cfd-a14f-44fe1bdd1166" providerId="ADAL" clId="{EEEB9F43-EBB2-4094-A8B1-3A7AEBC0C877}" dt="2021-01-08T11:49:50.801" v="0" actId="14100"/>
        <pc:sldMkLst>
          <pc:docMk/>
          <pc:sldMk cId="3053507340" sldId="268"/>
        </pc:sldMkLst>
        <pc:picChg chg="mod">
          <ac:chgData name="Pedro Luis Espejo" userId="167efa9f-092e-4cfd-a14f-44fe1bdd1166" providerId="ADAL" clId="{EEEB9F43-EBB2-4094-A8B1-3A7AEBC0C877}" dt="2021-01-08T11:49:50.801" v="0" actId="14100"/>
          <ac:picMkLst>
            <pc:docMk/>
            <pc:sldMk cId="3053507340" sldId="268"/>
            <ac:picMk id="28" creationId="{90D8EC18-9806-4A15-B1E8-1E7F837E7EA1}"/>
          </ac:picMkLst>
        </pc:picChg>
      </pc:sldChg>
      <pc:sldChg chg="modSp mod">
        <pc:chgData name="Pedro Luis Espejo" userId="167efa9f-092e-4cfd-a14f-44fe1bdd1166" providerId="ADAL" clId="{EEEB9F43-EBB2-4094-A8B1-3A7AEBC0C877}" dt="2021-01-08T11:50:31.513" v="3" actId="12100"/>
        <pc:sldMkLst>
          <pc:docMk/>
          <pc:sldMk cId="1052206077" sldId="315"/>
        </pc:sldMkLst>
        <pc:spChg chg="mod">
          <ac:chgData name="Pedro Luis Espejo" userId="167efa9f-092e-4cfd-a14f-44fe1bdd1166" providerId="ADAL" clId="{EEEB9F43-EBB2-4094-A8B1-3A7AEBC0C877}" dt="2021-01-08T11:50:16.591" v="2" actId="207"/>
          <ac:spMkLst>
            <pc:docMk/>
            <pc:sldMk cId="1052206077" sldId="315"/>
            <ac:spMk id="18" creationId="{9F8727BF-AFE3-468B-ABD0-99B2464A04BA}"/>
          </ac:spMkLst>
        </pc:spChg>
        <pc:graphicFrameChg chg="mod">
          <ac:chgData name="Pedro Luis Espejo" userId="167efa9f-092e-4cfd-a14f-44fe1bdd1166" providerId="ADAL" clId="{EEEB9F43-EBB2-4094-A8B1-3A7AEBC0C877}" dt="2021-01-08T11:50:31.513" v="3" actId="12100"/>
          <ac:graphicFrameMkLst>
            <pc:docMk/>
            <pc:sldMk cId="1052206077" sldId="315"/>
            <ac:graphicFrameMk id="3" creationId="{00000000-0000-0000-0000-000000000000}"/>
          </ac:graphicFrameMkLst>
        </pc:graphicFrameChg>
      </pc:sldChg>
    </pc:docChg>
  </pc:docChgLst>
  <pc:docChgLst>
    <pc:chgData name="Menegon Diego" userId="6c941ecf-d035-48c2-86f1-3c946bb505e7" providerId="ADAL" clId="{90527031-224C-4AED-8E62-E6DB7F7C823F}"/>
    <pc:docChg chg="modSld">
      <pc:chgData name="Menegon Diego" userId="6c941ecf-d035-48c2-86f1-3c946bb505e7" providerId="ADAL" clId="{90527031-224C-4AED-8E62-E6DB7F7C823F}" dt="2021-07-08T07:58:46.283" v="8" actId="6549"/>
      <pc:docMkLst>
        <pc:docMk/>
      </pc:docMkLst>
      <pc:sldChg chg="modSp mod">
        <pc:chgData name="Menegon Diego" userId="6c941ecf-d035-48c2-86f1-3c946bb505e7" providerId="ADAL" clId="{90527031-224C-4AED-8E62-E6DB7F7C823F}" dt="2021-07-08T07:58:46.283" v="8" actId="6549"/>
        <pc:sldMkLst>
          <pc:docMk/>
          <pc:sldMk cId="1127751784" sldId="270"/>
        </pc:sldMkLst>
        <pc:spChg chg="mod">
          <ac:chgData name="Menegon Diego" userId="6c941ecf-d035-48c2-86f1-3c946bb505e7" providerId="ADAL" clId="{90527031-224C-4AED-8E62-E6DB7F7C823F}" dt="2021-07-08T07:58:46.283" v="8" actId="6549"/>
          <ac:spMkLst>
            <pc:docMk/>
            <pc:sldMk cId="1127751784" sldId="270"/>
            <ac:spMk id="3" creationId="{36F79765-2D69-6B45-A481-3030075A6555}"/>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D54C77-17F9-4181-85AF-D72D1ACD6157}"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de-AT"/>
        </a:p>
      </dgm:t>
    </dgm:pt>
    <dgm:pt modelId="{D5E8DEBD-863F-45C8-9E92-AB95C95E38FF}">
      <dgm:prSet phldrT="[Text]"/>
      <dgm:spPr/>
      <dgm:t>
        <a:bodyPr/>
        <a:lstStyle/>
        <a:p>
          <a:r>
            <a:rPr lang="de-AT" dirty="0"/>
            <a:t>1</a:t>
          </a:r>
        </a:p>
      </dgm:t>
    </dgm:pt>
    <dgm:pt modelId="{800D39B4-6C2D-4BE0-ABB1-9A18B97D3048}" type="parTrans" cxnId="{37DC1F12-228C-4ABB-BB69-B329685FA257}">
      <dgm:prSet/>
      <dgm:spPr/>
      <dgm:t>
        <a:bodyPr/>
        <a:lstStyle/>
        <a:p>
          <a:endParaRPr lang="de-AT"/>
        </a:p>
      </dgm:t>
    </dgm:pt>
    <dgm:pt modelId="{684EE997-AB3E-43FA-A9D1-66A712617163}" type="sibTrans" cxnId="{37DC1F12-228C-4ABB-BB69-B329685FA257}">
      <dgm:prSet/>
      <dgm:spPr/>
      <dgm:t>
        <a:bodyPr/>
        <a:lstStyle/>
        <a:p>
          <a:endParaRPr lang="de-AT"/>
        </a:p>
      </dgm:t>
    </dgm:pt>
    <dgm:pt modelId="{66CF2516-F5B3-47BA-A025-EE2AC7105D3E}">
      <dgm:prSet phldrT="[Text]"/>
      <dgm:spPr/>
      <dgm:t>
        <a:bodyPr/>
        <a:lstStyle/>
        <a:p>
          <a:r>
            <a:rPr lang="de-AT" dirty="0"/>
            <a:t>2</a:t>
          </a:r>
        </a:p>
      </dgm:t>
    </dgm:pt>
    <dgm:pt modelId="{05A44B89-E341-44CD-96E6-442AFBD8A28A}" type="parTrans" cxnId="{930308A9-18C0-488B-BE80-A220210CBDDD}">
      <dgm:prSet/>
      <dgm:spPr/>
      <dgm:t>
        <a:bodyPr/>
        <a:lstStyle/>
        <a:p>
          <a:endParaRPr lang="de-AT"/>
        </a:p>
      </dgm:t>
    </dgm:pt>
    <dgm:pt modelId="{7AA82388-CA74-4579-8F0F-E5F903E429C0}" type="sibTrans" cxnId="{930308A9-18C0-488B-BE80-A220210CBDDD}">
      <dgm:prSet/>
      <dgm:spPr/>
      <dgm:t>
        <a:bodyPr/>
        <a:lstStyle/>
        <a:p>
          <a:endParaRPr lang="de-AT"/>
        </a:p>
      </dgm:t>
    </dgm:pt>
    <dgm:pt modelId="{BEAFCDDD-238A-462D-8917-9DEF4680342F}">
      <dgm:prSet phldrT="[Text]"/>
      <dgm:spPr/>
      <dgm:t>
        <a:bodyPr/>
        <a:lstStyle/>
        <a:p>
          <a:r>
            <a:rPr lang="de-AT" dirty="0"/>
            <a:t>3</a:t>
          </a:r>
        </a:p>
      </dgm:t>
    </dgm:pt>
    <dgm:pt modelId="{EB38896D-6C62-4058-A3E7-900E5A85B226}" type="parTrans" cxnId="{65A8B8FB-B71E-45A7-9E54-63153389E0DD}">
      <dgm:prSet/>
      <dgm:spPr/>
      <dgm:t>
        <a:bodyPr/>
        <a:lstStyle/>
        <a:p>
          <a:endParaRPr lang="de-AT"/>
        </a:p>
      </dgm:t>
    </dgm:pt>
    <dgm:pt modelId="{7E50B9F0-51C7-4DBA-A5BA-D4783BFD477B}" type="sibTrans" cxnId="{65A8B8FB-B71E-45A7-9E54-63153389E0DD}">
      <dgm:prSet/>
      <dgm:spPr/>
      <dgm:t>
        <a:bodyPr/>
        <a:lstStyle/>
        <a:p>
          <a:endParaRPr lang="de-AT"/>
        </a:p>
      </dgm:t>
    </dgm:pt>
    <dgm:pt modelId="{0B47F300-D78B-44FE-9E7E-E0A816ACA5E0}">
      <dgm:prSet phldrT="[Text]"/>
      <dgm:spPr/>
      <dgm:t>
        <a:bodyPr/>
        <a:lstStyle/>
        <a:p>
          <a:r>
            <a:rPr lang="de-AT" dirty="0"/>
            <a:t>4</a:t>
          </a:r>
        </a:p>
      </dgm:t>
    </dgm:pt>
    <dgm:pt modelId="{295BF111-0EC1-4A2B-9EF1-0F716FE881DE}" type="parTrans" cxnId="{BDB3A04A-0005-4F36-A6D9-8FC4BB2EDAFF}">
      <dgm:prSet/>
      <dgm:spPr/>
      <dgm:t>
        <a:bodyPr/>
        <a:lstStyle/>
        <a:p>
          <a:endParaRPr lang="de-AT"/>
        </a:p>
      </dgm:t>
    </dgm:pt>
    <dgm:pt modelId="{AB548608-2846-43D9-BAAE-9F3B258575D8}" type="sibTrans" cxnId="{BDB3A04A-0005-4F36-A6D9-8FC4BB2EDAFF}">
      <dgm:prSet/>
      <dgm:spPr/>
      <dgm:t>
        <a:bodyPr/>
        <a:lstStyle/>
        <a:p>
          <a:endParaRPr lang="de-AT"/>
        </a:p>
      </dgm:t>
    </dgm:pt>
    <dgm:pt modelId="{A04A2DCC-A23A-4158-A0A1-B942C7800095}">
      <dgm:prSet phldrT="[Text]"/>
      <dgm:spPr/>
      <dgm:t>
        <a:bodyPr/>
        <a:lstStyle/>
        <a:p>
          <a:r>
            <a:rPr lang="de-AT" dirty="0"/>
            <a:t>5</a:t>
          </a:r>
        </a:p>
      </dgm:t>
    </dgm:pt>
    <dgm:pt modelId="{B5B833E0-B985-40DC-A1A0-C1A122D8D91C}" type="parTrans" cxnId="{2AEDE625-DE06-49B8-A6A4-1CDD2196AB67}">
      <dgm:prSet/>
      <dgm:spPr/>
      <dgm:t>
        <a:bodyPr/>
        <a:lstStyle/>
        <a:p>
          <a:endParaRPr lang="de-AT"/>
        </a:p>
      </dgm:t>
    </dgm:pt>
    <dgm:pt modelId="{14C4B084-172C-4FE0-B362-5001D2305F14}" type="sibTrans" cxnId="{2AEDE625-DE06-49B8-A6A4-1CDD2196AB67}">
      <dgm:prSet/>
      <dgm:spPr/>
      <dgm:t>
        <a:bodyPr/>
        <a:lstStyle/>
        <a:p>
          <a:endParaRPr lang="de-AT"/>
        </a:p>
      </dgm:t>
    </dgm:pt>
    <dgm:pt modelId="{8AED0CA2-CC2B-44E9-B5CD-8A69DCC04C93}">
      <dgm:prSet phldrT="[Text]"/>
      <dgm:spPr/>
      <dgm:t>
        <a:bodyPr/>
        <a:lstStyle/>
        <a:p>
          <a:r>
            <a:rPr lang="de-AT" dirty="0"/>
            <a:t>6</a:t>
          </a:r>
        </a:p>
      </dgm:t>
    </dgm:pt>
    <dgm:pt modelId="{94B3E2A0-B0E3-42C4-8B6E-53C1B860D349}" type="parTrans" cxnId="{E34B44C2-C897-4DB2-96B2-4C89CABE0FFA}">
      <dgm:prSet/>
      <dgm:spPr/>
      <dgm:t>
        <a:bodyPr/>
        <a:lstStyle/>
        <a:p>
          <a:endParaRPr lang="de-AT"/>
        </a:p>
      </dgm:t>
    </dgm:pt>
    <dgm:pt modelId="{5ECA8691-9182-4E7E-B5DA-759C5B8EAB81}" type="sibTrans" cxnId="{E34B44C2-C897-4DB2-96B2-4C89CABE0FFA}">
      <dgm:prSet/>
      <dgm:spPr/>
      <dgm:t>
        <a:bodyPr/>
        <a:lstStyle/>
        <a:p>
          <a:endParaRPr lang="de-AT"/>
        </a:p>
      </dgm:t>
    </dgm:pt>
    <dgm:pt modelId="{FF188322-790A-4875-A79F-A3BB62872926}">
      <dgm:prSet phldrT="[Text]"/>
      <dgm:spPr/>
      <dgm:t>
        <a:bodyPr/>
        <a:lstStyle/>
        <a:p>
          <a:r>
            <a:rPr lang="de-AT" dirty="0"/>
            <a:t>7</a:t>
          </a:r>
        </a:p>
      </dgm:t>
    </dgm:pt>
    <dgm:pt modelId="{E92BB757-6A44-4FBD-8FA0-E7B7DEB1D3D2}" type="parTrans" cxnId="{118301B2-466F-4507-90C3-14A335ED5062}">
      <dgm:prSet/>
      <dgm:spPr/>
      <dgm:t>
        <a:bodyPr/>
        <a:lstStyle/>
        <a:p>
          <a:endParaRPr lang="de-AT"/>
        </a:p>
      </dgm:t>
    </dgm:pt>
    <dgm:pt modelId="{A329DEA1-6759-41A3-ACD0-6BC1369160E0}" type="sibTrans" cxnId="{118301B2-466F-4507-90C3-14A335ED5062}">
      <dgm:prSet/>
      <dgm:spPr/>
      <dgm:t>
        <a:bodyPr/>
        <a:lstStyle/>
        <a:p>
          <a:endParaRPr lang="de-AT"/>
        </a:p>
      </dgm:t>
    </dgm:pt>
    <dgm:pt modelId="{69E2815E-AE0C-4BC1-B3FF-BA57051013D0}" type="pres">
      <dgm:prSet presAssocID="{52D54C77-17F9-4181-85AF-D72D1ACD6157}" presName="cycle" presStyleCnt="0">
        <dgm:presLayoutVars>
          <dgm:dir/>
          <dgm:resizeHandles val="exact"/>
        </dgm:presLayoutVars>
      </dgm:prSet>
      <dgm:spPr/>
    </dgm:pt>
    <dgm:pt modelId="{9556101E-B14B-4528-80C3-3B9023D0D210}" type="pres">
      <dgm:prSet presAssocID="{D5E8DEBD-863F-45C8-9E92-AB95C95E38FF}" presName="node" presStyleLbl="node1" presStyleIdx="0" presStyleCnt="7">
        <dgm:presLayoutVars>
          <dgm:bulletEnabled val="1"/>
        </dgm:presLayoutVars>
      </dgm:prSet>
      <dgm:spPr/>
    </dgm:pt>
    <dgm:pt modelId="{28179F60-D0EA-412A-8F81-A583A50E07AD}" type="pres">
      <dgm:prSet presAssocID="{D5E8DEBD-863F-45C8-9E92-AB95C95E38FF}" presName="spNode" presStyleCnt="0"/>
      <dgm:spPr/>
    </dgm:pt>
    <dgm:pt modelId="{36855975-18F9-4077-BDAF-0C6480616B0A}" type="pres">
      <dgm:prSet presAssocID="{684EE997-AB3E-43FA-A9D1-66A712617163}" presName="sibTrans" presStyleLbl="sibTrans1D1" presStyleIdx="0" presStyleCnt="7"/>
      <dgm:spPr/>
    </dgm:pt>
    <dgm:pt modelId="{B81A3E20-2041-457B-9D94-DBDE25C4E6D7}" type="pres">
      <dgm:prSet presAssocID="{66CF2516-F5B3-47BA-A025-EE2AC7105D3E}" presName="node" presStyleLbl="node1" presStyleIdx="1" presStyleCnt="7">
        <dgm:presLayoutVars>
          <dgm:bulletEnabled val="1"/>
        </dgm:presLayoutVars>
      </dgm:prSet>
      <dgm:spPr/>
    </dgm:pt>
    <dgm:pt modelId="{F71836FE-9434-477E-825B-84D834BFAEF5}" type="pres">
      <dgm:prSet presAssocID="{66CF2516-F5B3-47BA-A025-EE2AC7105D3E}" presName="spNode" presStyleCnt="0"/>
      <dgm:spPr/>
    </dgm:pt>
    <dgm:pt modelId="{2D381C39-A75D-4BAF-92A7-55384A657F31}" type="pres">
      <dgm:prSet presAssocID="{7AA82388-CA74-4579-8F0F-E5F903E429C0}" presName="sibTrans" presStyleLbl="sibTrans1D1" presStyleIdx="1" presStyleCnt="7"/>
      <dgm:spPr/>
    </dgm:pt>
    <dgm:pt modelId="{FE8192BE-060F-432A-AEFF-B7E1E791418B}" type="pres">
      <dgm:prSet presAssocID="{BEAFCDDD-238A-462D-8917-9DEF4680342F}" presName="node" presStyleLbl="node1" presStyleIdx="2" presStyleCnt="7">
        <dgm:presLayoutVars>
          <dgm:bulletEnabled val="1"/>
        </dgm:presLayoutVars>
      </dgm:prSet>
      <dgm:spPr/>
    </dgm:pt>
    <dgm:pt modelId="{352E274B-8CF6-4525-B699-1B95D6374714}" type="pres">
      <dgm:prSet presAssocID="{BEAFCDDD-238A-462D-8917-9DEF4680342F}" presName="spNode" presStyleCnt="0"/>
      <dgm:spPr/>
    </dgm:pt>
    <dgm:pt modelId="{ED0D485A-22C3-44A9-B92A-F1E12EA6558B}" type="pres">
      <dgm:prSet presAssocID="{7E50B9F0-51C7-4DBA-A5BA-D4783BFD477B}" presName="sibTrans" presStyleLbl="sibTrans1D1" presStyleIdx="2" presStyleCnt="7"/>
      <dgm:spPr/>
    </dgm:pt>
    <dgm:pt modelId="{84DF0164-76C1-4809-9B8B-34C9F173455C}" type="pres">
      <dgm:prSet presAssocID="{0B47F300-D78B-44FE-9E7E-E0A816ACA5E0}" presName="node" presStyleLbl="node1" presStyleIdx="3" presStyleCnt="7">
        <dgm:presLayoutVars>
          <dgm:bulletEnabled val="1"/>
        </dgm:presLayoutVars>
      </dgm:prSet>
      <dgm:spPr/>
    </dgm:pt>
    <dgm:pt modelId="{5129ED86-334A-4002-97AE-5B3E09A6190F}" type="pres">
      <dgm:prSet presAssocID="{0B47F300-D78B-44FE-9E7E-E0A816ACA5E0}" presName="spNode" presStyleCnt="0"/>
      <dgm:spPr/>
    </dgm:pt>
    <dgm:pt modelId="{F29D8FAF-331A-46BD-B081-045480DE2C6B}" type="pres">
      <dgm:prSet presAssocID="{AB548608-2846-43D9-BAAE-9F3B258575D8}" presName="sibTrans" presStyleLbl="sibTrans1D1" presStyleIdx="3" presStyleCnt="7"/>
      <dgm:spPr/>
    </dgm:pt>
    <dgm:pt modelId="{0C49C19D-7E48-4B97-A3ED-11229782C8B7}" type="pres">
      <dgm:prSet presAssocID="{A04A2DCC-A23A-4158-A0A1-B942C7800095}" presName="node" presStyleLbl="node1" presStyleIdx="4" presStyleCnt="7">
        <dgm:presLayoutVars>
          <dgm:bulletEnabled val="1"/>
        </dgm:presLayoutVars>
      </dgm:prSet>
      <dgm:spPr/>
    </dgm:pt>
    <dgm:pt modelId="{EA922E0E-D30D-4B65-BF06-841DC8ADC7BF}" type="pres">
      <dgm:prSet presAssocID="{A04A2DCC-A23A-4158-A0A1-B942C7800095}" presName="spNode" presStyleCnt="0"/>
      <dgm:spPr/>
    </dgm:pt>
    <dgm:pt modelId="{C563B150-2532-4113-9E80-BB23ED091A8E}" type="pres">
      <dgm:prSet presAssocID="{14C4B084-172C-4FE0-B362-5001D2305F14}" presName="sibTrans" presStyleLbl="sibTrans1D1" presStyleIdx="4" presStyleCnt="7"/>
      <dgm:spPr/>
    </dgm:pt>
    <dgm:pt modelId="{84A2C343-2362-4E61-968C-259277736B4C}" type="pres">
      <dgm:prSet presAssocID="{8AED0CA2-CC2B-44E9-B5CD-8A69DCC04C93}" presName="node" presStyleLbl="node1" presStyleIdx="5" presStyleCnt="7">
        <dgm:presLayoutVars>
          <dgm:bulletEnabled val="1"/>
        </dgm:presLayoutVars>
      </dgm:prSet>
      <dgm:spPr/>
    </dgm:pt>
    <dgm:pt modelId="{F06C84F4-985A-495E-AC90-EDED9AD9C095}" type="pres">
      <dgm:prSet presAssocID="{8AED0CA2-CC2B-44E9-B5CD-8A69DCC04C93}" presName="spNode" presStyleCnt="0"/>
      <dgm:spPr/>
    </dgm:pt>
    <dgm:pt modelId="{40356E22-BE60-41EE-99A5-C9BAD6174481}" type="pres">
      <dgm:prSet presAssocID="{5ECA8691-9182-4E7E-B5DA-759C5B8EAB81}" presName="sibTrans" presStyleLbl="sibTrans1D1" presStyleIdx="5" presStyleCnt="7"/>
      <dgm:spPr/>
    </dgm:pt>
    <dgm:pt modelId="{33F48B12-602D-4869-81A8-7F4B4EB29D6D}" type="pres">
      <dgm:prSet presAssocID="{FF188322-790A-4875-A79F-A3BB62872926}" presName="node" presStyleLbl="node1" presStyleIdx="6" presStyleCnt="7">
        <dgm:presLayoutVars>
          <dgm:bulletEnabled val="1"/>
        </dgm:presLayoutVars>
      </dgm:prSet>
      <dgm:spPr/>
    </dgm:pt>
    <dgm:pt modelId="{7730BDEA-454F-4AC5-BF7E-5DCE8E6DF6F5}" type="pres">
      <dgm:prSet presAssocID="{FF188322-790A-4875-A79F-A3BB62872926}" presName="spNode" presStyleCnt="0"/>
      <dgm:spPr/>
    </dgm:pt>
    <dgm:pt modelId="{74A710FD-D4FA-4287-80F5-A3FF826AC57F}" type="pres">
      <dgm:prSet presAssocID="{A329DEA1-6759-41A3-ACD0-6BC1369160E0}" presName="sibTrans" presStyleLbl="sibTrans1D1" presStyleIdx="6" presStyleCnt="7"/>
      <dgm:spPr/>
    </dgm:pt>
  </dgm:ptLst>
  <dgm:cxnLst>
    <dgm:cxn modelId="{1BFEEA04-AF13-4960-B1EE-3741EDB38E92}" type="presOf" srcId="{0B47F300-D78B-44FE-9E7E-E0A816ACA5E0}" destId="{84DF0164-76C1-4809-9B8B-34C9F173455C}" srcOrd="0" destOrd="0" presId="urn:microsoft.com/office/officeart/2005/8/layout/cycle6"/>
    <dgm:cxn modelId="{37DC1F12-228C-4ABB-BB69-B329685FA257}" srcId="{52D54C77-17F9-4181-85AF-D72D1ACD6157}" destId="{D5E8DEBD-863F-45C8-9E92-AB95C95E38FF}" srcOrd="0" destOrd="0" parTransId="{800D39B4-6C2D-4BE0-ABB1-9A18B97D3048}" sibTransId="{684EE997-AB3E-43FA-A9D1-66A712617163}"/>
    <dgm:cxn modelId="{E55C2013-27D1-4EB2-8376-F5AE6271B978}" type="presOf" srcId="{66CF2516-F5B3-47BA-A025-EE2AC7105D3E}" destId="{B81A3E20-2041-457B-9D94-DBDE25C4E6D7}" srcOrd="0" destOrd="0" presId="urn:microsoft.com/office/officeart/2005/8/layout/cycle6"/>
    <dgm:cxn modelId="{41F88C1A-90AD-44D5-957E-7B3C29CBEF74}" type="presOf" srcId="{D5E8DEBD-863F-45C8-9E92-AB95C95E38FF}" destId="{9556101E-B14B-4528-80C3-3B9023D0D210}" srcOrd="0" destOrd="0" presId="urn:microsoft.com/office/officeart/2005/8/layout/cycle6"/>
    <dgm:cxn modelId="{2AEDE625-DE06-49B8-A6A4-1CDD2196AB67}" srcId="{52D54C77-17F9-4181-85AF-D72D1ACD6157}" destId="{A04A2DCC-A23A-4158-A0A1-B942C7800095}" srcOrd="4" destOrd="0" parTransId="{B5B833E0-B985-40DC-A1A0-C1A122D8D91C}" sibTransId="{14C4B084-172C-4FE0-B362-5001D2305F14}"/>
    <dgm:cxn modelId="{E7730832-D74A-422E-82C9-0B0E96B895A0}" type="presOf" srcId="{A04A2DCC-A23A-4158-A0A1-B942C7800095}" destId="{0C49C19D-7E48-4B97-A3ED-11229782C8B7}" srcOrd="0" destOrd="0" presId="urn:microsoft.com/office/officeart/2005/8/layout/cycle6"/>
    <dgm:cxn modelId="{CBFB2237-0E0C-4FDC-ACDA-57825D744D85}" type="presOf" srcId="{7AA82388-CA74-4579-8F0F-E5F903E429C0}" destId="{2D381C39-A75D-4BAF-92A7-55384A657F31}" srcOrd="0" destOrd="0" presId="urn:microsoft.com/office/officeart/2005/8/layout/cycle6"/>
    <dgm:cxn modelId="{AED02E3B-598F-41E3-8D0A-712A3EA429CF}" type="presOf" srcId="{5ECA8691-9182-4E7E-B5DA-759C5B8EAB81}" destId="{40356E22-BE60-41EE-99A5-C9BAD6174481}" srcOrd="0" destOrd="0" presId="urn:microsoft.com/office/officeart/2005/8/layout/cycle6"/>
    <dgm:cxn modelId="{D1226B60-3488-4576-B97D-38BB5CB4C39F}" type="presOf" srcId="{684EE997-AB3E-43FA-A9D1-66A712617163}" destId="{36855975-18F9-4077-BDAF-0C6480616B0A}" srcOrd="0" destOrd="0" presId="urn:microsoft.com/office/officeart/2005/8/layout/cycle6"/>
    <dgm:cxn modelId="{BAC40E61-A7E7-4F7E-98B1-B01B3F8135FD}" type="presOf" srcId="{A329DEA1-6759-41A3-ACD0-6BC1369160E0}" destId="{74A710FD-D4FA-4287-80F5-A3FF826AC57F}" srcOrd="0" destOrd="0" presId="urn:microsoft.com/office/officeart/2005/8/layout/cycle6"/>
    <dgm:cxn modelId="{21FF9B45-B7DD-4DC5-83F7-CB56FA5D935A}" type="presOf" srcId="{BEAFCDDD-238A-462D-8917-9DEF4680342F}" destId="{FE8192BE-060F-432A-AEFF-B7E1E791418B}" srcOrd="0" destOrd="0" presId="urn:microsoft.com/office/officeart/2005/8/layout/cycle6"/>
    <dgm:cxn modelId="{BDB3A04A-0005-4F36-A6D9-8FC4BB2EDAFF}" srcId="{52D54C77-17F9-4181-85AF-D72D1ACD6157}" destId="{0B47F300-D78B-44FE-9E7E-E0A816ACA5E0}" srcOrd="3" destOrd="0" parTransId="{295BF111-0EC1-4A2B-9EF1-0F716FE881DE}" sibTransId="{AB548608-2846-43D9-BAAE-9F3B258575D8}"/>
    <dgm:cxn modelId="{AFBA9B83-E70C-4405-AE2D-EE7D673DAEE7}" type="presOf" srcId="{8AED0CA2-CC2B-44E9-B5CD-8A69DCC04C93}" destId="{84A2C343-2362-4E61-968C-259277736B4C}" srcOrd="0" destOrd="0" presId="urn:microsoft.com/office/officeart/2005/8/layout/cycle6"/>
    <dgm:cxn modelId="{63E5D99A-8BE5-4A40-8466-9F0C319AC231}" type="presOf" srcId="{52D54C77-17F9-4181-85AF-D72D1ACD6157}" destId="{69E2815E-AE0C-4BC1-B3FF-BA57051013D0}" srcOrd="0" destOrd="0" presId="urn:microsoft.com/office/officeart/2005/8/layout/cycle6"/>
    <dgm:cxn modelId="{45209CA0-9438-499F-BEE6-8BB23A021072}" type="presOf" srcId="{14C4B084-172C-4FE0-B362-5001D2305F14}" destId="{C563B150-2532-4113-9E80-BB23ED091A8E}" srcOrd="0" destOrd="0" presId="urn:microsoft.com/office/officeart/2005/8/layout/cycle6"/>
    <dgm:cxn modelId="{6F390FA1-D2BC-4450-8812-B39D9809714A}" type="presOf" srcId="{FF188322-790A-4875-A79F-A3BB62872926}" destId="{33F48B12-602D-4869-81A8-7F4B4EB29D6D}" srcOrd="0" destOrd="0" presId="urn:microsoft.com/office/officeart/2005/8/layout/cycle6"/>
    <dgm:cxn modelId="{930308A9-18C0-488B-BE80-A220210CBDDD}" srcId="{52D54C77-17F9-4181-85AF-D72D1ACD6157}" destId="{66CF2516-F5B3-47BA-A025-EE2AC7105D3E}" srcOrd="1" destOrd="0" parTransId="{05A44B89-E341-44CD-96E6-442AFBD8A28A}" sibTransId="{7AA82388-CA74-4579-8F0F-E5F903E429C0}"/>
    <dgm:cxn modelId="{118301B2-466F-4507-90C3-14A335ED5062}" srcId="{52D54C77-17F9-4181-85AF-D72D1ACD6157}" destId="{FF188322-790A-4875-A79F-A3BB62872926}" srcOrd="6" destOrd="0" parTransId="{E92BB757-6A44-4FBD-8FA0-E7B7DEB1D3D2}" sibTransId="{A329DEA1-6759-41A3-ACD0-6BC1369160E0}"/>
    <dgm:cxn modelId="{A47468B6-AFE6-4C78-B5B4-BD150D3B415F}" type="presOf" srcId="{7E50B9F0-51C7-4DBA-A5BA-D4783BFD477B}" destId="{ED0D485A-22C3-44A9-B92A-F1E12EA6558B}" srcOrd="0" destOrd="0" presId="urn:microsoft.com/office/officeart/2005/8/layout/cycle6"/>
    <dgm:cxn modelId="{44A27AC0-CB00-439D-AD0C-DA12FC9AFD2B}" type="presOf" srcId="{AB548608-2846-43D9-BAAE-9F3B258575D8}" destId="{F29D8FAF-331A-46BD-B081-045480DE2C6B}" srcOrd="0" destOrd="0" presId="urn:microsoft.com/office/officeart/2005/8/layout/cycle6"/>
    <dgm:cxn modelId="{E34B44C2-C897-4DB2-96B2-4C89CABE0FFA}" srcId="{52D54C77-17F9-4181-85AF-D72D1ACD6157}" destId="{8AED0CA2-CC2B-44E9-B5CD-8A69DCC04C93}" srcOrd="5" destOrd="0" parTransId="{94B3E2A0-B0E3-42C4-8B6E-53C1B860D349}" sibTransId="{5ECA8691-9182-4E7E-B5DA-759C5B8EAB81}"/>
    <dgm:cxn modelId="{65A8B8FB-B71E-45A7-9E54-63153389E0DD}" srcId="{52D54C77-17F9-4181-85AF-D72D1ACD6157}" destId="{BEAFCDDD-238A-462D-8917-9DEF4680342F}" srcOrd="2" destOrd="0" parTransId="{EB38896D-6C62-4058-A3E7-900E5A85B226}" sibTransId="{7E50B9F0-51C7-4DBA-A5BA-D4783BFD477B}"/>
    <dgm:cxn modelId="{8DA01C3A-B40C-4CF8-B442-66D1AC53D04D}" type="presParOf" srcId="{69E2815E-AE0C-4BC1-B3FF-BA57051013D0}" destId="{9556101E-B14B-4528-80C3-3B9023D0D210}" srcOrd="0" destOrd="0" presId="urn:microsoft.com/office/officeart/2005/8/layout/cycle6"/>
    <dgm:cxn modelId="{F0A60383-AF38-4C0F-852F-0FEF4BC53598}" type="presParOf" srcId="{69E2815E-AE0C-4BC1-B3FF-BA57051013D0}" destId="{28179F60-D0EA-412A-8F81-A583A50E07AD}" srcOrd="1" destOrd="0" presId="urn:microsoft.com/office/officeart/2005/8/layout/cycle6"/>
    <dgm:cxn modelId="{8D36FDD1-5D5D-4DC8-87F3-608331D9E90E}" type="presParOf" srcId="{69E2815E-AE0C-4BC1-B3FF-BA57051013D0}" destId="{36855975-18F9-4077-BDAF-0C6480616B0A}" srcOrd="2" destOrd="0" presId="urn:microsoft.com/office/officeart/2005/8/layout/cycle6"/>
    <dgm:cxn modelId="{A47E3381-C747-4E5E-9A85-913407AC146A}" type="presParOf" srcId="{69E2815E-AE0C-4BC1-B3FF-BA57051013D0}" destId="{B81A3E20-2041-457B-9D94-DBDE25C4E6D7}" srcOrd="3" destOrd="0" presId="urn:microsoft.com/office/officeart/2005/8/layout/cycle6"/>
    <dgm:cxn modelId="{95FDCBCD-430A-4298-97B0-F88FCB70A765}" type="presParOf" srcId="{69E2815E-AE0C-4BC1-B3FF-BA57051013D0}" destId="{F71836FE-9434-477E-825B-84D834BFAEF5}" srcOrd="4" destOrd="0" presId="urn:microsoft.com/office/officeart/2005/8/layout/cycle6"/>
    <dgm:cxn modelId="{1E7FEC7F-B859-464D-A5ED-772A357E5ED3}" type="presParOf" srcId="{69E2815E-AE0C-4BC1-B3FF-BA57051013D0}" destId="{2D381C39-A75D-4BAF-92A7-55384A657F31}" srcOrd="5" destOrd="0" presId="urn:microsoft.com/office/officeart/2005/8/layout/cycle6"/>
    <dgm:cxn modelId="{1C7C5B7E-DAAE-4DB2-8A03-64F09A495E1B}" type="presParOf" srcId="{69E2815E-AE0C-4BC1-B3FF-BA57051013D0}" destId="{FE8192BE-060F-432A-AEFF-B7E1E791418B}" srcOrd="6" destOrd="0" presId="urn:microsoft.com/office/officeart/2005/8/layout/cycle6"/>
    <dgm:cxn modelId="{58601BC7-5732-443B-9274-768098990B6C}" type="presParOf" srcId="{69E2815E-AE0C-4BC1-B3FF-BA57051013D0}" destId="{352E274B-8CF6-4525-B699-1B95D6374714}" srcOrd="7" destOrd="0" presId="urn:microsoft.com/office/officeart/2005/8/layout/cycle6"/>
    <dgm:cxn modelId="{4FA7E719-7056-4AEE-BFC3-56643DC4B162}" type="presParOf" srcId="{69E2815E-AE0C-4BC1-B3FF-BA57051013D0}" destId="{ED0D485A-22C3-44A9-B92A-F1E12EA6558B}" srcOrd="8" destOrd="0" presId="urn:microsoft.com/office/officeart/2005/8/layout/cycle6"/>
    <dgm:cxn modelId="{ED14669F-A51E-424B-961A-11D197AD9A50}" type="presParOf" srcId="{69E2815E-AE0C-4BC1-B3FF-BA57051013D0}" destId="{84DF0164-76C1-4809-9B8B-34C9F173455C}" srcOrd="9" destOrd="0" presId="urn:microsoft.com/office/officeart/2005/8/layout/cycle6"/>
    <dgm:cxn modelId="{EE5CFB33-0463-47CA-ACAA-889F41C67F97}" type="presParOf" srcId="{69E2815E-AE0C-4BC1-B3FF-BA57051013D0}" destId="{5129ED86-334A-4002-97AE-5B3E09A6190F}" srcOrd="10" destOrd="0" presId="urn:microsoft.com/office/officeart/2005/8/layout/cycle6"/>
    <dgm:cxn modelId="{131DB21C-DDBB-41B1-89D1-0228E410BE9E}" type="presParOf" srcId="{69E2815E-AE0C-4BC1-B3FF-BA57051013D0}" destId="{F29D8FAF-331A-46BD-B081-045480DE2C6B}" srcOrd="11" destOrd="0" presId="urn:microsoft.com/office/officeart/2005/8/layout/cycle6"/>
    <dgm:cxn modelId="{B0A07FCE-8295-4DFA-991F-73DC7F9EE8C3}" type="presParOf" srcId="{69E2815E-AE0C-4BC1-B3FF-BA57051013D0}" destId="{0C49C19D-7E48-4B97-A3ED-11229782C8B7}" srcOrd="12" destOrd="0" presId="urn:microsoft.com/office/officeart/2005/8/layout/cycle6"/>
    <dgm:cxn modelId="{F65958FD-E1E9-43E1-A16A-C1D62D0BA67A}" type="presParOf" srcId="{69E2815E-AE0C-4BC1-B3FF-BA57051013D0}" destId="{EA922E0E-D30D-4B65-BF06-841DC8ADC7BF}" srcOrd="13" destOrd="0" presId="urn:microsoft.com/office/officeart/2005/8/layout/cycle6"/>
    <dgm:cxn modelId="{AAF12416-C37E-4472-B319-5FCDB6D700BA}" type="presParOf" srcId="{69E2815E-AE0C-4BC1-B3FF-BA57051013D0}" destId="{C563B150-2532-4113-9E80-BB23ED091A8E}" srcOrd="14" destOrd="0" presId="urn:microsoft.com/office/officeart/2005/8/layout/cycle6"/>
    <dgm:cxn modelId="{9E1C0C58-491F-461E-9B2D-950BB8E66826}" type="presParOf" srcId="{69E2815E-AE0C-4BC1-B3FF-BA57051013D0}" destId="{84A2C343-2362-4E61-968C-259277736B4C}" srcOrd="15" destOrd="0" presId="urn:microsoft.com/office/officeart/2005/8/layout/cycle6"/>
    <dgm:cxn modelId="{CB06C346-BBE0-4CA7-A351-3D874F951F97}" type="presParOf" srcId="{69E2815E-AE0C-4BC1-B3FF-BA57051013D0}" destId="{F06C84F4-985A-495E-AC90-EDED9AD9C095}" srcOrd="16" destOrd="0" presId="urn:microsoft.com/office/officeart/2005/8/layout/cycle6"/>
    <dgm:cxn modelId="{4A6E4944-D07D-430A-AB1D-5926EF9210FC}" type="presParOf" srcId="{69E2815E-AE0C-4BC1-B3FF-BA57051013D0}" destId="{40356E22-BE60-41EE-99A5-C9BAD6174481}" srcOrd="17" destOrd="0" presId="urn:microsoft.com/office/officeart/2005/8/layout/cycle6"/>
    <dgm:cxn modelId="{3806A87F-2C45-4484-9328-88F4DA9F1632}" type="presParOf" srcId="{69E2815E-AE0C-4BC1-B3FF-BA57051013D0}" destId="{33F48B12-602D-4869-81A8-7F4B4EB29D6D}" srcOrd="18" destOrd="0" presId="urn:microsoft.com/office/officeart/2005/8/layout/cycle6"/>
    <dgm:cxn modelId="{A36C001B-BE0F-4351-AACE-62520D3077EE}" type="presParOf" srcId="{69E2815E-AE0C-4BC1-B3FF-BA57051013D0}" destId="{7730BDEA-454F-4AC5-BF7E-5DCE8E6DF6F5}" srcOrd="19" destOrd="0" presId="urn:microsoft.com/office/officeart/2005/8/layout/cycle6"/>
    <dgm:cxn modelId="{711AF53A-F16D-4B53-B697-7C5C72AC2475}" type="presParOf" srcId="{69E2815E-AE0C-4BC1-B3FF-BA57051013D0}" destId="{74A710FD-D4FA-4287-80F5-A3FF826AC57F}" srcOrd="20"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56101E-B14B-4528-80C3-3B9023D0D210}">
      <dsp:nvSpPr>
        <dsp:cNvPr id="0" name=""/>
        <dsp:cNvSpPr/>
      </dsp:nvSpPr>
      <dsp:spPr>
        <a:xfrm>
          <a:off x="2562076" y="2060"/>
          <a:ext cx="971847" cy="6317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de-AT" sz="2600" kern="1200" dirty="0"/>
            <a:t>1</a:t>
          </a:r>
        </a:p>
      </dsp:txBody>
      <dsp:txXfrm>
        <a:off x="2592913" y="32897"/>
        <a:ext cx="910173" cy="570026"/>
      </dsp:txXfrm>
    </dsp:sp>
    <dsp:sp modelId="{36855975-18F9-4077-BDAF-0C6480616B0A}">
      <dsp:nvSpPr>
        <dsp:cNvPr id="0" name=""/>
        <dsp:cNvSpPr/>
      </dsp:nvSpPr>
      <dsp:spPr>
        <a:xfrm>
          <a:off x="1244615" y="317911"/>
          <a:ext cx="3606768" cy="3606768"/>
        </a:xfrm>
        <a:custGeom>
          <a:avLst/>
          <a:gdLst/>
          <a:ahLst/>
          <a:cxnLst/>
          <a:rect l="0" t="0" r="0" b="0"/>
          <a:pathLst>
            <a:path>
              <a:moveTo>
                <a:pt x="2295744" y="68513"/>
              </a:moveTo>
              <a:arcTo wR="1803384" hR="1803384" stAng="17150643" swAng="1256624"/>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B81A3E20-2041-457B-9D94-DBDE25C4E6D7}">
      <dsp:nvSpPr>
        <dsp:cNvPr id="0" name=""/>
        <dsp:cNvSpPr/>
      </dsp:nvSpPr>
      <dsp:spPr>
        <a:xfrm>
          <a:off x="3972018" y="681053"/>
          <a:ext cx="971847" cy="6317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de-AT" sz="2600" kern="1200" dirty="0"/>
            <a:t>2</a:t>
          </a:r>
        </a:p>
      </dsp:txBody>
      <dsp:txXfrm>
        <a:off x="4002855" y="711890"/>
        <a:ext cx="910173" cy="570026"/>
      </dsp:txXfrm>
    </dsp:sp>
    <dsp:sp modelId="{2D381C39-A75D-4BAF-92A7-55384A657F31}">
      <dsp:nvSpPr>
        <dsp:cNvPr id="0" name=""/>
        <dsp:cNvSpPr/>
      </dsp:nvSpPr>
      <dsp:spPr>
        <a:xfrm>
          <a:off x="1244615" y="317911"/>
          <a:ext cx="3606768" cy="3606768"/>
        </a:xfrm>
        <a:custGeom>
          <a:avLst/>
          <a:gdLst/>
          <a:ahLst/>
          <a:cxnLst/>
          <a:rect l="0" t="0" r="0" b="0"/>
          <a:pathLst>
            <a:path>
              <a:moveTo>
                <a:pt x="3419433" y="1003021"/>
              </a:moveTo>
              <a:arcTo wR="1803384" hR="1803384" stAng="20019161" swAng="1726353"/>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FE8192BE-060F-432A-AEFF-B7E1E791418B}">
      <dsp:nvSpPr>
        <dsp:cNvPr id="0" name=""/>
        <dsp:cNvSpPr/>
      </dsp:nvSpPr>
      <dsp:spPr>
        <a:xfrm>
          <a:off x="4320245" y="2206735"/>
          <a:ext cx="971847" cy="6317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de-AT" sz="2600" kern="1200" dirty="0"/>
            <a:t>3</a:t>
          </a:r>
        </a:p>
      </dsp:txBody>
      <dsp:txXfrm>
        <a:off x="4351082" y="2237572"/>
        <a:ext cx="910173" cy="570026"/>
      </dsp:txXfrm>
    </dsp:sp>
    <dsp:sp modelId="{ED0D485A-22C3-44A9-B92A-F1E12EA6558B}">
      <dsp:nvSpPr>
        <dsp:cNvPr id="0" name=""/>
        <dsp:cNvSpPr/>
      </dsp:nvSpPr>
      <dsp:spPr>
        <a:xfrm>
          <a:off x="1244615" y="317911"/>
          <a:ext cx="3606768" cy="3606768"/>
        </a:xfrm>
        <a:custGeom>
          <a:avLst/>
          <a:gdLst/>
          <a:ahLst/>
          <a:cxnLst/>
          <a:rect l="0" t="0" r="0" b="0"/>
          <a:pathLst>
            <a:path>
              <a:moveTo>
                <a:pt x="3455159" y="2527147"/>
              </a:moveTo>
              <a:arcTo wR="1803384" hR="1803384" stAng="1419703" swAng="1358782"/>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4DF0164-76C1-4809-9B8B-34C9F173455C}">
      <dsp:nvSpPr>
        <dsp:cNvPr id="0" name=""/>
        <dsp:cNvSpPr/>
      </dsp:nvSpPr>
      <dsp:spPr>
        <a:xfrm>
          <a:off x="3344535" y="3430238"/>
          <a:ext cx="971847" cy="6317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de-AT" sz="2600" kern="1200" dirty="0"/>
            <a:t>4</a:t>
          </a:r>
        </a:p>
      </dsp:txBody>
      <dsp:txXfrm>
        <a:off x="3375372" y="3461075"/>
        <a:ext cx="910173" cy="570026"/>
      </dsp:txXfrm>
    </dsp:sp>
    <dsp:sp modelId="{F29D8FAF-331A-46BD-B081-045480DE2C6B}">
      <dsp:nvSpPr>
        <dsp:cNvPr id="0" name=""/>
        <dsp:cNvSpPr/>
      </dsp:nvSpPr>
      <dsp:spPr>
        <a:xfrm>
          <a:off x="1244615" y="317911"/>
          <a:ext cx="3606768" cy="3606768"/>
        </a:xfrm>
        <a:custGeom>
          <a:avLst/>
          <a:gdLst/>
          <a:ahLst/>
          <a:cxnLst/>
          <a:rect l="0" t="0" r="0" b="0"/>
          <a:pathLst>
            <a:path>
              <a:moveTo>
                <a:pt x="2094067" y="3583186"/>
              </a:moveTo>
              <a:arcTo wR="1803384" hR="1803384" stAng="4843449" swAng="1113102"/>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0C49C19D-7E48-4B97-A3ED-11229782C8B7}">
      <dsp:nvSpPr>
        <dsp:cNvPr id="0" name=""/>
        <dsp:cNvSpPr/>
      </dsp:nvSpPr>
      <dsp:spPr>
        <a:xfrm>
          <a:off x="1779617" y="3430238"/>
          <a:ext cx="971847" cy="6317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de-AT" sz="2600" kern="1200" dirty="0"/>
            <a:t>5</a:t>
          </a:r>
        </a:p>
      </dsp:txBody>
      <dsp:txXfrm>
        <a:off x="1810454" y="3461075"/>
        <a:ext cx="910173" cy="570026"/>
      </dsp:txXfrm>
    </dsp:sp>
    <dsp:sp modelId="{C563B150-2532-4113-9E80-BB23ED091A8E}">
      <dsp:nvSpPr>
        <dsp:cNvPr id="0" name=""/>
        <dsp:cNvSpPr/>
      </dsp:nvSpPr>
      <dsp:spPr>
        <a:xfrm>
          <a:off x="1244615" y="317911"/>
          <a:ext cx="3606768" cy="3606768"/>
        </a:xfrm>
        <a:custGeom>
          <a:avLst/>
          <a:gdLst/>
          <a:ahLst/>
          <a:cxnLst/>
          <a:rect l="0" t="0" r="0" b="0"/>
          <a:pathLst>
            <a:path>
              <a:moveTo>
                <a:pt x="557641" y="3107347"/>
              </a:moveTo>
              <a:arcTo wR="1803384" hR="1803384" stAng="8021515" swAng="1358782"/>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4A2C343-2362-4E61-968C-259277736B4C}">
      <dsp:nvSpPr>
        <dsp:cNvPr id="0" name=""/>
        <dsp:cNvSpPr/>
      </dsp:nvSpPr>
      <dsp:spPr>
        <a:xfrm>
          <a:off x="803906" y="2206735"/>
          <a:ext cx="971847" cy="6317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de-AT" sz="2600" kern="1200" dirty="0"/>
            <a:t>6</a:t>
          </a:r>
        </a:p>
      </dsp:txBody>
      <dsp:txXfrm>
        <a:off x="834743" y="2237572"/>
        <a:ext cx="910173" cy="570026"/>
      </dsp:txXfrm>
    </dsp:sp>
    <dsp:sp modelId="{40356E22-BE60-41EE-99A5-C9BAD6174481}">
      <dsp:nvSpPr>
        <dsp:cNvPr id="0" name=""/>
        <dsp:cNvSpPr/>
      </dsp:nvSpPr>
      <dsp:spPr>
        <a:xfrm>
          <a:off x="1244615" y="317911"/>
          <a:ext cx="3606768" cy="3606768"/>
        </a:xfrm>
        <a:custGeom>
          <a:avLst/>
          <a:gdLst/>
          <a:ahLst/>
          <a:cxnLst/>
          <a:rect l="0" t="0" r="0" b="0"/>
          <a:pathLst>
            <a:path>
              <a:moveTo>
                <a:pt x="1615" y="1879695"/>
              </a:moveTo>
              <a:arcTo wR="1803384" hR="1803384" stAng="10654486" swAng="1726353"/>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33F48B12-602D-4869-81A8-7F4B4EB29D6D}">
      <dsp:nvSpPr>
        <dsp:cNvPr id="0" name=""/>
        <dsp:cNvSpPr/>
      </dsp:nvSpPr>
      <dsp:spPr>
        <a:xfrm>
          <a:off x="1152133" y="681053"/>
          <a:ext cx="971847" cy="6317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de-AT" sz="2600" kern="1200" dirty="0"/>
            <a:t>7</a:t>
          </a:r>
        </a:p>
      </dsp:txBody>
      <dsp:txXfrm>
        <a:off x="1182970" y="711890"/>
        <a:ext cx="910173" cy="570026"/>
      </dsp:txXfrm>
    </dsp:sp>
    <dsp:sp modelId="{74A710FD-D4FA-4287-80F5-A3FF826AC57F}">
      <dsp:nvSpPr>
        <dsp:cNvPr id="0" name=""/>
        <dsp:cNvSpPr/>
      </dsp:nvSpPr>
      <dsp:spPr>
        <a:xfrm>
          <a:off x="1244615" y="317911"/>
          <a:ext cx="3606768" cy="3606768"/>
        </a:xfrm>
        <a:custGeom>
          <a:avLst/>
          <a:gdLst/>
          <a:ahLst/>
          <a:cxnLst/>
          <a:rect l="0" t="0" r="0" b="0"/>
          <a:pathLst>
            <a:path>
              <a:moveTo>
                <a:pt x="723422" y="359127"/>
              </a:moveTo>
              <a:arcTo wR="1803384" hR="1803384" stAng="13992733" swAng="1256624"/>
            </a:path>
          </a:pathLst>
        </a:custGeom>
        <a:noFill/>
        <a:ln w="6350" cap="flat" cmpd="sng" algn="ctr">
          <a:solidFill>
            <a:schemeClr val="accent1">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A0BE80-7DA8-4B2C-9922-B659CC7C5480}" type="datetimeFigureOut">
              <a:rPr lang="x-none" smtClean="0"/>
              <a:t>7/8/2021</a:t>
            </a:fld>
            <a:endParaRPr lang="x-non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2A7E12-CF60-4F84-92C9-87042B12B1CC}" type="slidenum">
              <a:rPr lang="x-none" smtClean="0"/>
              <a:t>‹#›</a:t>
            </a:fld>
            <a:endParaRPr lang="x-none"/>
          </a:p>
        </p:txBody>
      </p:sp>
    </p:spTree>
    <p:extLst>
      <p:ext uri="{BB962C8B-B14F-4D97-AF65-F5344CB8AC3E}">
        <p14:creationId xmlns:p14="http://schemas.microsoft.com/office/powerpoint/2010/main" val="385401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6000" y="695324"/>
            <a:ext cx="7558709" cy="1325563"/>
          </a:xfrm>
        </p:spPr>
        <p:txBody>
          <a:bodyPr>
            <a:normAutofit/>
          </a:bodyPr>
          <a:lstStyle>
            <a:lvl1pPr>
              <a:defRPr sz="3400" b="1">
                <a:latin typeface="+mn-lt"/>
              </a:defRPr>
            </a:lvl1pPr>
          </a:lstStyle>
          <a:p>
            <a:r>
              <a:rPr lang="en-US" dirty="0"/>
              <a:t>Click to edit Master title style</a:t>
            </a:r>
          </a:p>
        </p:txBody>
      </p:sp>
      <p:sp>
        <p:nvSpPr>
          <p:cNvPr id="3" name="Content Placeholder 2"/>
          <p:cNvSpPr>
            <a:spLocks noGrp="1"/>
          </p:cNvSpPr>
          <p:nvPr>
            <p:ph idx="1"/>
          </p:nvPr>
        </p:nvSpPr>
        <p:spPr>
          <a:xfrm>
            <a:off x="576000" y="2155823"/>
            <a:ext cx="7558709" cy="4351338"/>
          </a:xfrm>
        </p:spPr>
        <p:txBody>
          <a:bodyP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3">
            <a:extLst>
              <a:ext uri="{FF2B5EF4-FFF2-40B4-BE49-F238E27FC236}">
                <a16:creationId xmlns:a16="http://schemas.microsoft.com/office/drawing/2014/main" id="{E2FE654E-8583-8D42-A8B9-915EFBEF9879}"/>
              </a:ext>
            </a:extLst>
          </p:cNvPr>
          <p:cNvSpPr/>
          <p:nvPr/>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575A1B81-1E34-6148-ACF2-512AED594322}"/>
              </a:ext>
            </a:extLst>
          </p:cNvPr>
          <p:cNvPicPr>
            <a:picLocks noChangeAspect="1"/>
          </p:cNvPicPr>
          <p:nvPr/>
        </p:nvPicPr>
        <p:blipFill>
          <a:blip r:embed="rId2"/>
          <a:stretch>
            <a:fillRect/>
          </a:stretch>
        </p:blipFill>
        <p:spPr>
          <a:xfrm>
            <a:off x="6056" y="-18169"/>
            <a:ext cx="1314581" cy="577133"/>
          </a:xfrm>
          <a:prstGeom prst="rect">
            <a:avLst/>
          </a:prstGeom>
        </p:spPr>
      </p:pic>
      <p:pic>
        <p:nvPicPr>
          <p:cNvPr id="14" name="Picture 13">
            <a:extLst>
              <a:ext uri="{FF2B5EF4-FFF2-40B4-BE49-F238E27FC236}">
                <a16:creationId xmlns:a16="http://schemas.microsoft.com/office/drawing/2014/main" id="{E56CC09A-64E8-0844-873B-3B8BC4D54AB4}"/>
              </a:ext>
            </a:extLst>
          </p:cNvPr>
          <p:cNvPicPr>
            <a:picLocks noChangeAspect="1"/>
          </p:cNvPicPr>
          <p:nvPr/>
        </p:nvPicPr>
        <p:blipFill>
          <a:blip r:embed="rId3"/>
          <a:stretch>
            <a:fillRect/>
          </a:stretch>
        </p:blipFill>
        <p:spPr>
          <a:xfrm>
            <a:off x="7608096" y="64627"/>
            <a:ext cx="1466661" cy="421665"/>
          </a:xfrm>
          <a:prstGeom prst="rect">
            <a:avLst/>
          </a:prstGeom>
        </p:spPr>
      </p:pic>
      <p:sp>
        <p:nvSpPr>
          <p:cNvPr id="15" name="Rectangle 14">
            <a:extLst>
              <a:ext uri="{FF2B5EF4-FFF2-40B4-BE49-F238E27FC236}">
                <a16:creationId xmlns:a16="http://schemas.microsoft.com/office/drawing/2014/main" id="{DC8D965F-CCEC-C042-8AD7-073128E96C7A}"/>
              </a:ext>
            </a:extLst>
          </p:cNvPr>
          <p:cNvSpPr/>
          <p:nvPr/>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8A638E3-680F-3F4B-9A00-3A7B52A4FAE7}"/>
              </a:ext>
            </a:extLst>
          </p:cNvPr>
          <p:cNvSpPr/>
          <p:nvPr userDrawn="1"/>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CB80142B-2320-5544-B13F-2FCCB08B50D2}"/>
              </a:ext>
            </a:extLst>
          </p:cNvPr>
          <p:cNvPicPr>
            <a:picLocks noChangeAspect="1"/>
          </p:cNvPicPr>
          <p:nvPr userDrawn="1"/>
        </p:nvPicPr>
        <p:blipFill>
          <a:blip r:embed="rId2"/>
          <a:stretch>
            <a:fillRect/>
          </a:stretch>
        </p:blipFill>
        <p:spPr>
          <a:xfrm>
            <a:off x="6056" y="-18169"/>
            <a:ext cx="1314581" cy="577133"/>
          </a:xfrm>
          <a:prstGeom prst="rect">
            <a:avLst/>
          </a:prstGeom>
        </p:spPr>
      </p:pic>
      <p:pic>
        <p:nvPicPr>
          <p:cNvPr id="10" name="Picture 9">
            <a:extLst>
              <a:ext uri="{FF2B5EF4-FFF2-40B4-BE49-F238E27FC236}">
                <a16:creationId xmlns:a16="http://schemas.microsoft.com/office/drawing/2014/main" id="{6A3F46CD-F9C9-8F43-8092-F045A551BA85}"/>
              </a:ext>
            </a:extLst>
          </p:cNvPr>
          <p:cNvPicPr>
            <a:picLocks noChangeAspect="1"/>
          </p:cNvPicPr>
          <p:nvPr userDrawn="1"/>
        </p:nvPicPr>
        <p:blipFill>
          <a:blip r:embed="rId3"/>
          <a:stretch>
            <a:fillRect/>
          </a:stretch>
        </p:blipFill>
        <p:spPr>
          <a:xfrm>
            <a:off x="7608096" y="64627"/>
            <a:ext cx="1466661" cy="421665"/>
          </a:xfrm>
          <a:prstGeom prst="rect">
            <a:avLst/>
          </a:prstGeom>
        </p:spPr>
      </p:pic>
      <p:sp>
        <p:nvSpPr>
          <p:cNvPr id="11" name="Rectangle 10">
            <a:extLst>
              <a:ext uri="{FF2B5EF4-FFF2-40B4-BE49-F238E27FC236}">
                <a16:creationId xmlns:a16="http://schemas.microsoft.com/office/drawing/2014/main" id="{23A7BD1F-F7FB-7343-B4F2-25B1B60C3625}"/>
              </a:ext>
            </a:extLst>
          </p:cNvPr>
          <p:cNvSpPr/>
          <p:nvPr userDrawn="1"/>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80726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Full photo">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7BE5DC2E-F4DD-8442-BB99-942099A4A611}"/>
              </a:ext>
            </a:extLst>
          </p:cNvPr>
          <p:cNvSpPr>
            <a:spLocks noGrp="1"/>
          </p:cNvSpPr>
          <p:nvPr>
            <p:ph type="pic" idx="11" hasCustomPrompt="1"/>
          </p:nvPr>
        </p:nvSpPr>
        <p:spPr>
          <a:xfrm>
            <a:off x="0" y="0"/>
            <a:ext cx="9144000" cy="6858000"/>
          </a:xfrm>
          <a:solidFill>
            <a:srgbClr val="D1F1FC"/>
          </a:solidFill>
        </p:spPr>
        <p:txBody>
          <a:bodyPr rtlCol="0">
            <a:normAutofit/>
          </a:bodyPr>
          <a:lstStyle>
            <a:lvl1pPr marL="0" indent="0" algn="ctr">
              <a:buNone/>
              <a:defRPr sz="1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dirty="0"/>
              <a:t>Drag image into object or click button to insert image </a:t>
            </a:r>
          </a:p>
        </p:txBody>
      </p:sp>
      <p:sp>
        <p:nvSpPr>
          <p:cNvPr id="7" name="Title 1">
            <a:extLst>
              <a:ext uri="{FF2B5EF4-FFF2-40B4-BE49-F238E27FC236}">
                <a16:creationId xmlns:a16="http://schemas.microsoft.com/office/drawing/2014/main" id="{A822217C-8389-5C49-B5C1-5FEB93044AEB}"/>
              </a:ext>
            </a:extLst>
          </p:cNvPr>
          <p:cNvSpPr>
            <a:spLocks noGrp="1"/>
          </p:cNvSpPr>
          <p:nvPr>
            <p:ph type="title" hasCustomPrompt="1"/>
          </p:nvPr>
        </p:nvSpPr>
        <p:spPr>
          <a:xfrm>
            <a:off x="415290" y="1732916"/>
            <a:ext cx="5661660" cy="2153283"/>
          </a:xfrm>
        </p:spPr>
        <p:txBody>
          <a:bodyPr>
            <a:normAutofit/>
          </a:bodyPr>
          <a:lstStyle>
            <a:lvl1pPr>
              <a:defRPr sz="3200" b="0">
                <a:solidFill>
                  <a:srgbClr val="FFFFFF"/>
                </a:solidFill>
                <a:latin typeface="+mn-lt"/>
              </a:defRPr>
            </a:lvl1pPr>
          </a:lstStyle>
          <a:p>
            <a:r>
              <a:rPr lang="en-US" dirty="0"/>
              <a:t>Click to edit photo title</a:t>
            </a:r>
          </a:p>
        </p:txBody>
      </p:sp>
    </p:spTree>
    <p:extLst>
      <p:ext uri="{BB962C8B-B14F-4D97-AF65-F5344CB8AC3E}">
        <p14:creationId xmlns:p14="http://schemas.microsoft.com/office/powerpoint/2010/main" val="153138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57300" y="987426"/>
            <a:ext cx="3166110" cy="1600200"/>
          </a:xfrm>
        </p:spPr>
        <p:txBody>
          <a:bodyPr anchor="b"/>
          <a:lstStyle>
            <a:lvl1pPr>
              <a:defRPr sz="3200" b="1">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4720590" y="987426"/>
            <a:ext cx="3954780" cy="4873625"/>
          </a:xfrm>
        </p:spPr>
        <p:txBody>
          <a:bodyPr/>
          <a:lstStyle>
            <a:lvl1pPr>
              <a:defRPr sz="28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57300" y="2587626"/>
            <a:ext cx="3166110" cy="3811588"/>
          </a:xfrm>
        </p:spPr>
        <p:txBody>
          <a:bodyPr/>
          <a:lstStyle>
            <a:lvl1pPr marL="0" indent="0">
              <a:buNone/>
              <a:defRPr sz="1600">
                <a:solidFill>
                  <a:schemeClr val="accent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grpSp>
        <p:nvGrpSpPr>
          <p:cNvPr id="9" name="Group 8">
            <a:extLst>
              <a:ext uri="{FF2B5EF4-FFF2-40B4-BE49-F238E27FC236}">
                <a16:creationId xmlns:a16="http://schemas.microsoft.com/office/drawing/2014/main" id="{E7C4EA0E-4296-674F-BE94-4BBA05845546}"/>
              </a:ext>
            </a:extLst>
          </p:cNvPr>
          <p:cNvGrpSpPr/>
          <p:nvPr/>
        </p:nvGrpSpPr>
        <p:grpSpPr>
          <a:xfrm>
            <a:off x="0" y="-18169"/>
            <a:ext cx="9144000" cy="6876169"/>
            <a:chOff x="0" y="-18169"/>
            <a:chExt cx="9144000" cy="6876169"/>
          </a:xfrm>
        </p:grpSpPr>
        <p:sp>
          <p:nvSpPr>
            <p:cNvPr id="10" name="Rectangle 9">
              <a:extLst>
                <a:ext uri="{FF2B5EF4-FFF2-40B4-BE49-F238E27FC236}">
                  <a16:creationId xmlns:a16="http://schemas.microsoft.com/office/drawing/2014/main" id="{72392653-D798-A743-AB87-0A81BC3472F5}"/>
                </a:ext>
              </a:extLst>
            </p:cNvPr>
            <p:cNvSpPr/>
            <p:nvPr/>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9F5DBAD8-8DB2-E743-B387-5C4B81353F32}"/>
                </a:ext>
              </a:extLst>
            </p:cNvPr>
            <p:cNvPicPr>
              <a:picLocks noChangeAspect="1"/>
            </p:cNvPicPr>
            <p:nvPr/>
          </p:nvPicPr>
          <p:blipFill>
            <a:blip r:embed="rId2"/>
            <a:stretch>
              <a:fillRect/>
            </a:stretch>
          </p:blipFill>
          <p:spPr>
            <a:xfrm>
              <a:off x="6056" y="-18169"/>
              <a:ext cx="1314581" cy="577133"/>
            </a:xfrm>
            <a:prstGeom prst="rect">
              <a:avLst/>
            </a:prstGeom>
          </p:spPr>
        </p:pic>
        <p:pic>
          <p:nvPicPr>
            <p:cNvPr id="12" name="Picture 11">
              <a:extLst>
                <a:ext uri="{FF2B5EF4-FFF2-40B4-BE49-F238E27FC236}">
                  <a16:creationId xmlns:a16="http://schemas.microsoft.com/office/drawing/2014/main" id="{EFB9FF83-65AC-AF4F-8B69-7D81382B7EEB}"/>
                </a:ext>
              </a:extLst>
            </p:cNvPr>
            <p:cNvPicPr>
              <a:picLocks noChangeAspect="1"/>
            </p:cNvPicPr>
            <p:nvPr/>
          </p:nvPicPr>
          <p:blipFill>
            <a:blip r:embed="rId3"/>
            <a:stretch>
              <a:fillRect/>
            </a:stretch>
          </p:blipFill>
          <p:spPr>
            <a:xfrm>
              <a:off x="7608096" y="64627"/>
              <a:ext cx="1466661" cy="421665"/>
            </a:xfrm>
            <a:prstGeom prst="rect">
              <a:avLst/>
            </a:prstGeom>
          </p:spPr>
        </p:pic>
        <p:sp>
          <p:nvSpPr>
            <p:cNvPr id="13" name="Rectangle 12">
              <a:extLst>
                <a:ext uri="{FF2B5EF4-FFF2-40B4-BE49-F238E27FC236}">
                  <a16:creationId xmlns:a16="http://schemas.microsoft.com/office/drawing/2014/main" id="{3A2250E9-9FEF-7245-B7D3-BA608629F15A}"/>
                </a:ext>
              </a:extLst>
            </p:cNvPr>
            <p:cNvSpPr/>
            <p:nvPr/>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 name="Group 13">
            <a:extLst>
              <a:ext uri="{FF2B5EF4-FFF2-40B4-BE49-F238E27FC236}">
                <a16:creationId xmlns:a16="http://schemas.microsoft.com/office/drawing/2014/main" id="{1079C63D-4338-7C45-88E3-772BF7F292A3}"/>
              </a:ext>
            </a:extLst>
          </p:cNvPr>
          <p:cNvGrpSpPr/>
          <p:nvPr userDrawn="1"/>
        </p:nvGrpSpPr>
        <p:grpSpPr>
          <a:xfrm>
            <a:off x="0" y="-18169"/>
            <a:ext cx="9144000" cy="6876169"/>
            <a:chOff x="0" y="-18169"/>
            <a:chExt cx="9144000" cy="6876169"/>
          </a:xfrm>
        </p:grpSpPr>
        <p:sp>
          <p:nvSpPr>
            <p:cNvPr id="15" name="Rectangle 14">
              <a:extLst>
                <a:ext uri="{FF2B5EF4-FFF2-40B4-BE49-F238E27FC236}">
                  <a16:creationId xmlns:a16="http://schemas.microsoft.com/office/drawing/2014/main" id="{0FF1575F-3EFD-A742-A51F-12650F912083}"/>
                </a:ext>
              </a:extLst>
            </p:cNvPr>
            <p:cNvSpPr/>
            <p:nvPr userDrawn="1"/>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E8302BCB-F057-BE48-8CA9-BCC9B476589B}"/>
                </a:ext>
              </a:extLst>
            </p:cNvPr>
            <p:cNvPicPr>
              <a:picLocks noChangeAspect="1"/>
            </p:cNvPicPr>
            <p:nvPr userDrawn="1"/>
          </p:nvPicPr>
          <p:blipFill>
            <a:blip r:embed="rId2"/>
            <a:stretch>
              <a:fillRect/>
            </a:stretch>
          </p:blipFill>
          <p:spPr>
            <a:xfrm>
              <a:off x="6056" y="-18169"/>
              <a:ext cx="1314581" cy="577133"/>
            </a:xfrm>
            <a:prstGeom prst="rect">
              <a:avLst/>
            </a:prstGeom>
          </p:spPr>
        </p:pic>
        <p:pic>
          <p:nvPicPr>
            <p:cNvPr id="17" name="Picture 16">
              <a:extLst>
                <a:ext uri="{FF2B5EF4-FFF2-40B4-BE49-F238E27FC236}">
                  <a16:creationId xmlns:a16="http://schemas.microsoft.com/office/drawing/2014/main" id="{0E66E59B-E3F8-5F49-8FF0-832D3CE2CBDC}"/>
                </a:ext>
              </a:extLst>
            </p:cNvPr>
            <p:cNvPicPr>
              <a:picLocks noChangeAspect="1"/>
            </p:cNvPicPr>
            <p:nvPr userDrawn="1"/>
          </p:nvPicPr>
          <p:blipFill>
            <a:blip r:embed="rId3"/>
            <a:stretch>
              <a:fillRect/>
            </a:stretch>
          </p:blipFill>
          <p:spPr>
            <a:xfrm>
              <a:off x="7608096" y="64627"/>
              <a:ext cx="1466661" cy="421665"/>
            </a:xfrm>
            <a:prstGeom prst="rect">
              <a:avLst/>
            </a:prstGeom>
          </p:spPr>
        </p:pic>
        <p:sp>
          <p:nvSpPr>
            <p:cNvPr id="18" name="Rectangle 17">
              <a:extLst>
                <a:ext uri="{FF2B5EF4-FFF2-40B4-BE49-F238E27FC236}">
                  <a16:creationId xmlns:a16="http://schemas.microsoft.com/office/drawing/2014/main" id="{D6BA6135-C527-8D41-A50E-7C375ED72F9A}"/>
                </a:ext>
              </a:extLst>
            </p:cNvPr>
            <p:cNvSpPr/>
            <p:nvPr userDrawn="1"/>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711007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D9043317-B43D-8B4B-BF37-26B51B78BC3A}"/>
              </a:ext>
            </a:extLst>
          </p:cNvPr>
          <p:cNvSpPr>
            <a:spLocks noGrp="1"/>
          </p:cNvSpPr>
          <p:nvPr>
            <p:ph type="title"/>
          </p:nvPr>
        </p:nvSpPr>
        <p:spPr>
          <a:xfrm>
            <a:off x="1257300" y="847718"/>
            <a:ext cx="3166110" cy="1600200"/>
          </a:xfrm>
        </p:spPr>
        <p:txBody>
          <a:bodyPr anchor="b"/>
          <a:lstStyle>
            <a:lvl1pPr>
              <a:defRPr sz="3200" b="1">
                <a:latin typeface="+mn-lt"/>
              </a:defRPr>
            </a:lvl1pPr>
          </a:lstStyle>
          <a:p>
            <a:r>
              <a:rPr lang="en-US"/>
              <a:t>Click to edit Master title style</a:t>
            </a:r>
            <a:endParaRPr lang="en-US" dirty="0"/>
          </a:p>
        </p:txBody>
      </p:sp>
      <p:sp>
        <p:nvSpPr>
          <p:cNvPr id="13" name="Text Placeholder 3">
            <a:extLst>
              <a:ext uri="{FF2B5EF4-FFF2-40B4-BE49-F238E27FC236}">
                <a16:creationId xmlns:a16="http://schemas.microsoft.com/office/drawing/2014/main" id="{2547C55B-F7B8-CC4D-859C-023694C15493}"/>
              </a:ext>
            </a:extLst>
          </p:cNvPr>
          <p:cNvSpPr>
            <a:spLocks noGrp="1"/>
          </p:cNvSpPr>
          <p:nvPr>
            <p:ph type="body" sz="half" idx="2"/>
          </p:nvPr>
        </p:nvSpPr>
        <p:spPr>
          <a:xfrm>
            <a:off x="1257300" y="2447918"/>
            <a:ext cx="3166110" cy="3811588"/>
          </a:xfrm>
        </p:spPr>
        <p:txBody>
          <a:bodyPr/>
          <a:lstStyle>
            <a:lvl1pPr marL="0" indent="0">
              <a:buNone/>
              <a:defRPr sz="1600">
                <a:solidFill>
                  <a:schemeClr val="accent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5" name="Picture Placeholder 2">
            <a:extLst>
              <a:ext uri="{FF2B5EF4-FFF2-40B4-BE49-F238E27FC236}">
                <a16:creationId xmlns:a16="http://schemas.microsoft.com/office/drawing/2014/main" id="{93F84CC4-04CE-FC49-949C-6400A177E818}"/>
              </a:ext>
            </a:extLst>
          </p:cNvPr>
          <p:cNvSpPr>
            <a:spLocks noGrp="1"/>
          </p:cNvSpPr>
          <p:nvPr>
            <p:ph type="pic" idx="11" hasCustomPrompt="1"/>
          </p:nvPr>
        </p:nvSpPr>
        <p:spPr>
          <a:xfrm>
            <a:off x="4766310" y="847718"/>
            <a:ext cx="3966210" cy="5411788"/>
          </a:xfrm>
          <a:solidFill>
            <a:srgbClr val="D1F1FC"/>
          </a:solidFill>
        </p:spPr>
        <p:txBody>
          <a:bodyPr rtlCol="0">
            <a:normAutofit/>
          </a:bodyPr>
          <a:lstStyle>
            <a:lvl1pPr marL="0" indent="0" algn="ctr">
              <a:buNone/>
              <a:defRPr sz="1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dirty="0"/>
              <a:t>Drag image into object or click button to insert image </a:t>
            </a:r>
          </a:p>
        </p:txBody>
      </p:sp>
      <p:grpSp>
        <p:nvGrpSpPr>
          <p:cNvPr id="9" name="Group 8">
            <a:extLst>
              <a:ext uri="{FF2B5EF4-FFF2-40B4-BE49-F238E27FC236}">
                <a16:creationId xmlns:a16="http://schemas.microsoft.com/office/drawing/2014/main" id="{3B399EF6-B03E-AD4F-A3EA-1A7A821CD76C}"/>
              </a:ext>
            </a:extLst>
          </p:cNvPr>
          <p:cNvGrpSpPr/>
          <p:nvPr/>
        </p:nvGrpSpPr>
        <p:grpSpPr>
          <a:xfrm>
            <a:off x="0" y="-18169"/>
            <a:ext cx="9144000" cy="6876169"/>
            <a:chOff x="0" y="-18169"/>
            <a:chExt cx="9144000" cy="6876169"/>
          </a:xfrm>
        </p:grpSpPr>
        <p:sp>
          <p:nvSpPr>
            <p:cNvPr id="10" name="Rectangle 9">
              <a:extLst>
                <a:ext uri="{FF2B5EF4-FFF2-40B4-BE49-F238E27FC236}">
                  <a16:creationId xmlns:a16="http://schemas.microsoft.com/office/drawing/2014/main" id="{4DFBFF7A-2B15-8340-AD48-AE2834E21E06}"/>
                </a:ext>
              </a:extLst>
            </p:cNvPr>
            <p:cNvSpPr/>
            <p:nvPr/>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D58EBD09-745E-1D4F-A7AD-E3E3FA501D9E}"/>
                </a:ext>
              </a:extLst>
            </p:cNvPr>
            <p:cNvPicPr>
              <a:picLocks noChangeAspect="1"/>
            </p:cNvPicPr>
            <p:nvPr/>
          </p:nvPicPr>
          <p:blipFill>
            <a:blip r:embed="rId2"/>
            <a:stretch>
              <a:fillRect/>
            </a:stretch>
          </p:blipFill>
          <p:spPr>
            <a:xfrm>
              <a:off x="6056" y="-18169"/>
              <a:ext cx="1314581" cy="577133"/>
            </a:xfrm>
            <a:prstGeom prst="rect">
              <a:avLst/>
            </a:prstGeom>
          </p:spPr>
        </p:pic>
        <p:pic>
          <p:nvPicPr>
            <p:cNvPr id="14" name="Picture 13">
              <a:extLst>
                <a:ext uri="{FF2B5EF4-FFF2-40B4-BE49-F238E27FC236}">
                  <a16:creationId xmlns:a16="http://schemas.microsoft.com/office/drawing/2014/main" id="{D313581C-7EB0-1245-8572-C490B76D3C68}"/>
                </a:ext>
              </a:extLst>
            </p:cNvPr>
            <p:cNvPicPr>
              <a:picLocks noChangeAspect="1"/>
            </p:cNvPicPr>
            <p:nvPr/>
          </p:nvPicPr>
          <p:blipFill>
            <a:blip r:embed="rId3"/>
            <a:stretch>
              <a:fillRect/>
            </a:stretch>
          </p:blipFill>
          <p:spPr>
            <a:xfrm>
              <a:off x="7608096" y="64627"/>
              <a:ext cx="1466661" cy="421665"/>
            </a:xfrm>
            <a:prstGeom prst="rect">
              <a:avLst/>
            </a:prstGeom>
          </p:spPr>
        </p:pic>
        <p:sp>
          <p:nvSpPr>
            <p:cNvPr id="16" name="Rectangle 15">
              <a:extLst>
                <a:ext uri="{FF2B5EF4-FFF2-40B4-BE49-F238E27FC236}">
                  <a16:creationId xmlns:a16="http://schemas.microsoft.com/office/drawing/2014/main" id="{B1D4027B-E757-8C4E-BAD4-3BD98B4B6F5D}"/>
                </a:ext>
              </a:extLst>
            </p:cNvPr>
            <p:cNvSpPr/>
            <p:nvPr/>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 name="Group 16">
            <a:extLst>
              <a:ext uri="{FF2B5EF4-FFF2-40B4-BE49-F238E27FC236}">
                <a16:creationId xmlns:a16="http://schemas.microsoft.com/office/drawing/2014/main" id="{BED945C4-3ACE-3349-90CA-4ED9E5DA9405}"/>
              </a:ext>
            </a:extLst>
          </p:cNvPr>
          <p:cNvGrpSpPr/>
          <p:nvPr userDrawn="1"/>
        </p:nvGrpSpPr>
        <p:grpSpPr>
          <a:xfrm>
            <a:off x="0" y="-18169"/>
            <a:ext cx="9144000" cy="6876169"/>
            <a:chOff x="0" y="-18169"/>
            <a:chExt cx="9144000" cy="6876169"/>
          </a:xfrm>
        </p:grpSpPr>
        <p:sp>
          <p:nvSpPr>
            <p:cNvPr id="18" name="Rectangle 17">
              <a:extLst>
                <a:ext uri="{FF2B5EF4-FFF2-40B4-BE49-F238E27FC236}">
                  <a16:creationId xmlns:a16="http://schemas.microsoft.com/office/drawing/2014/main" id="{9A78A310-8C4D-8A40-BBBD-BBDE084B9645}"/>
                </a:ext>
              </a:extLst>
            </p:cNvPr>
            <p:cNvSpPr/>
            <p:nvPr userDrawn="1"/>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1C9D958F-9E6B-FD4A-9EEA-1DDB3F651E0B}"/>
                </a:ext>
              </a:extLst>
            </p:cNvPr>
            <p:cNvPicPr>
              <a:picLocks noChangeAspect="1"/>
            </p:cNvPicPr>
            <p:nvPr userDrawn="1"/>
          </p:nvPicPr>
          <p:blipFill>
            <a:blip r:embed="rId2"/>
            <a:stretch>
              <a:fillRect/>
            </a:stretch>
          </p:blipFill>
          <p:spPr>
            <a:xfrm>
              <a:off x="6056" y="-18169"/>
              <a:ext cx="1314581" cy="577133"/>
            </a:xfrm>
            <a:prstGeom prst="rect">
              <a:avLst/>
            </a:prstGeom>
          </p:spPr>
        </p:pic>
        <p:pic>
          <p:nvPicPr>
            <p:cNvPr id="20" name="Picture 19">
              <a:extLst>
                <a:ext uri="{FF2B5EF4-FFF2-40B4-BE49-F238E27FC236}">
                  <a16:creationId xmlns:a16="http://schemas.microsoft.com/office/drawing/2014/main" id="{B9A9BD3B-E00F-584B-AE0F-A7D2178A6A49}"/>
                </a:ext>
              </a:extLst>
            </p:cNvPr>
            <p:cNvPicPr>
              <a:picLocks noChangeAspect="1"/>
            </p:cNvPicPr>
            <p:nvPr userDrawn="1"/>
          </p:nvPicPr>
          <p:blipFill>
            <a:blip r:embed="rId3"/>
            <a:stretch>
              <a:fillRect/>
            </a:stretch>
          </p:blipFill>
          <p:spPr>
            <a:xfrm>
              <a:off x="7608096" y="64627"/>
              <a:ext cx="1466661" cy="421665"/>
            </a:xfrm>
            <a:prstGeom prst="rect">
              <a:avLst/>
            </a:prstGeom>
          </p:spPr>
        </p:pic>
        <p:sp>
          <p:nvSpPr>
            <p:cNvPr id="21" name="Rectangle 20">
              <a:extLst>
                <a:ext uri="{FF2B5EF4-FFF2-40B4-BE49-F238E27FC236}">
                  <a16:creationId xmlns:a16="http://schemas.microsoft.com/office/drawing/2014/main" id="{D07AA8D2-7361-1540-9D90-CBFD7C7E587A}"/>
                </a:ext>
              </a:extLst>
            </p:cNvPr>
            <p:cNvSpPr/>
            <p:nvPr userDrawn="1"/>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40621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76000" y="694800"/>
            <a:ext cx="7886700" cy="1325563"/>
          </a:xfrm>
        </p:spPr>
        <p:txBody>
          <a:bodyPr>
            <a:normAutofit/>
          </a:bodyPr>
          <a:lstStyle>
            <a:lvl1pPr>
              <a:defRPr sz="3200" b="1">
                <a:latin typeface="+mn-lt"/>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76000" y="2228871"/>
            <a:ext cx="7886699" cy="3800993"/>
          </a:xfrm>
        </p:spPr>
        <p:txBody>
          <a:bodyPr vert="horz"/>
          <a:lstStyle>
            <a:lvl1pPr marL="0" indent="0">
              <a:buNone/>
              <a:defRPr/>
            </a:lvl1pPr>
          </a:lstStyle>
          <a:p>
            <a:pPr lvl="0"/>
            <a:endParaRPr lang="en-US" dirty="0"/>
          </a:p>
        </p:txBody>
      </p:sp>
      <p:grpSp>
        <p:nvGrpSpPr>
          <p:cNvPr id="8" name="Group 7">
            <a:extLst>
              <a:ext uri="{FF2B5EF4-FFF2-40B4-BE49-F238E27FC236}">
                <a16:creationId xmlns:a16="http://schemas.microsoft.com/office/drawing/2014/main" id="{A6387F1C-F948-F44F-8216-F1E53FD93487}"/>
              </a:ext>
            </a:extLst>
          </p:cNvPr>
          <p:cNvGrpSpPr/>
          <p:nvPr/>
        </p:nvGrpSpPr>
        <p:grpSpPr>
          <a:xfrm>
            <a:off x="0" y="-18169"/>
            <a:ext cx="9144000" cy="6876169"/>
            <a:chOff x="0" y="-18169"/>
            <a:chExt cx="9144000" cy="6876169"/>
          </a:xfrm>
        </p:grpSpPr>
        <p:sp>
          <p:nvSpPr>
            <p:cNvPr id="9" name="Rectangle 8">
              <a:extLst>
                <a:ext uri="{FF2B5EF4-FFF2-40B4-BE49-F238E27FC236}">
                  <a16:creationId xmlns:a16="http://schemas.microsoft.com/office/drawing/2014/main" id="{A23D0F4A-34F4-A94D-9AE2-A084CC6D2C8E}"/>
                </a:ext>
              </a:extLst>
            </p:cNvPr>
            <p:cNvSpPr/>
            <p:nvPr/>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842FB818-92C5-3344-A10F-F341533CDA72}"/>
                </a:ext>
              </a:extLst>
            </p:cNvPr>
            <p:cNvPicPr>
              <a:picLocks noChangeAspect="1"/>
            </p:cNvPicPr>
            <p:nvPr/>
          </p:nvPicPr>
          <p:blipFill>
            <a:blip r:embed="rId2"/>
            <a:stretch>
              <a:fillRect/>
            </a:stretch>
          </p:blipFill>
          <p:spPr>
            <a:xfrm>
              <a:off x="6056" y="-18169"/>
              <a:ext cx="1314581" cy="577133"/>
            </a:xfrm>
            <a:prstGeom prst="rect">
              <a:avLst/>
            </a:prstGeom>
          </p:spPr>
        </p:pic>
        <p:pic>
          <p:nvPicPr>
            <p:cNvPr id="11" name="Picture 10">
              <a:extLst>
                <a:ext uri="{FF2B5EF4-FFF2-40B4-BE49-F238E27FC236}">
                  <a16:creationId xmlns:a16="http://schemas.microsoft.com/office/drawing/2014/main" id="{F048A4D9-B3CA-4C44-B15C-D26A8A470FC0}"/>
                </a:ext>
              </a:extLst>
            </p:cNvPr>
            <p:cNvPicPr>
              <a:picLocks noChangeAspect="1"/>
            </p:cNvPicPr>
            <p:nvPr/>
          </p:nvPicPr>
          <p:blipFill>
            <a:blip r:embed="rId3"/>
            <a:stretch>
              <a:fillRect/>
            </a:stretch>
          </p:blipFill>
          <p:spPr>
            <a:xfrm>
              <a:off x="7608096" y="64627"/>
              <a:ext cx="1466661" cy="421665"/>
            </a:xfrm>
            <a:prstGeom prst="rect">
              <a:avLst/>
            </a:prstGeom>
          </p:spPr>
        </p:pic>
        <p:sp>
          <p:nvSpPr>
            <p:cNvPr id="12" name="Rectangle 11">
              <a:extLst>
                <a:ext uri="{FF2B5EF4-FFF2-40B4-BE49-F238E27FC236}">
                  <a16:creationId xmlns:a16="http://schemas.microsoft.com/office/drawing/2014/main" id="{37A7C621-1529-194A-B5FA-C9EEC26C244C}"/>
                </a:ext>
              </a:extLst>
            </p:cNvPr>
            <p:cNvSpPr/>
            <p:nvPr/>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 name="Group 12">
            <a:extLst>
              <a:ext uri="{FF2B5EF4-FFF2-40B4-BE49-F238E27FC236}">
                <a16:creationId xmlns:a16="http://schemas.microsoft.com/office/drawing/2014/main" id="{2D6E547F-9076-F54F-8544-1849BA0E680B}"/>
              </a:ext>
            </a:extLst>
          </p:cNvPr>
          <p:cNvGrpSpPr/>
          <p:nvPr userDrawn="1"/>
        </p:nvGrpSpPr>
        <p:grpSpPr>
          <a:xfrm>
            <a:off x="0" y="-18169"/>
            <a:ext cx="9144000" cy="6876169"/>
            <a:chOff x="0" y="-18169"/>
            <a:chExt cx="9144000" cy="6876169"/>
          </a:xfrm>
        </p:grpSpPr>
        <p:sp>
          <p:nvSpPr>
            <p:cNvPr id="14" name="Rectangle 13">
              <a:extLst>
                <a:ext uri="{FF2B5EF4-FFF2-40B4-BE49-F238E27FC236}">
                  <a16:creationId xmlns:a16="http://schemas.microsoft.com/office/drawing/2014/main" id="{1B4D0868-CB85-D946-B4C5-54197F43E473}"/>
                </a:ext>
              </a:extLst>
            </p:cNvPr>
            <p:cNvSpPr/>
            <p:nvPr userDrawn="1"/>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D873583F-DC42-7B40-80B1-83383F0256FB}"/>
                </a:ext>
              </a:extLst>
            </p:cNvPr>
            <p:cNvPicPr>
              <a:picLocks noChangeAspect="1"/>
            </p:cNvPicPr>
            <p:nvPr userDrawn="1"/>
          </p:nvPicPr>
          <p:blipFill>
            <a:blip r:embed="rId2"/>
            <a:stretch>
              <a:fillRect/>
            </a:stretch>
          </p:blipFill>
          <p:spPr>
            <a:xfrm>
              <a:off x="6056" y="-18169"/>
              <a:ext cx="1314581" cy="577133"/>
            </a:xfrm>
            <a:prstGeom prst="rect">
              <a:avLst/>
            </a:prstGeom>
          </p:spPr>
        </p:pic>
        <p:pic>
          <p:nvPicPr>
            <p:cNvPr id="16" name="Picture 15">
              <a:extLst>
                <a:ext uri="{FF2B5EF4-FFF2-40B4-BE49-F238E27FC236}">
                  <a16:creationId xmlns:a16="http://schemas.microsoft.com/office/drawing/2014/main" id="{E4C3E664-AD3A-F543-8143-46B487F742FB}"/>
                </a:ext>
              </a:extLst>
            </p:cNvPr>
            <p:cNvPicPr>
              <a:picLocks noChangeAspect="1"/>
            </p:cNvPicPr>
            <p:nvPr userDrawn="1"/>
          </p:nvPicPr>
          <p:blipFill>
            <a:blip r:embed="rId3"/>
            <a:stretch>
              <a:fillRect/>
            </a:stretch>
          </p:blipFill>
          <p:spPr>
            <a:xfrm>
              <a:off x="7608096" y="64627"/>
              <a:ext cx="1466661" cy="421665"/>
            </a:xfrm>
            <a:prstGeom prst="rect">
              <a:avLst/>
            </a:prstGeom>
          </p:spPr>
        </p:pic>
        <p:sp>
          <p:nvSpPr>
            <p:cNvPr id="17" name="Rectangle 16">
              <a:extLst>
                <a:ext uri="{FF2B5EF4-FFF2-40B4-BE49-F238E27FC236}">
                  <a16:creationId xmlns:a16="http://schemas.microsoft.com/office/drawing/2014/main" id="{9A96B2CA-AFC2-144C-B3F3-4F59F44E8B39}"/>
                </a:ext>
              </a:extLst>
            </p:cNvPr>
            <p:cNvSpPr/>
            <p:nvPr userDrawn="1"/>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5671490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17141" y="694800"/>
            <a:ext cx="1971675" cy="5811838"/>
          </a:xfrm>
        </p:spPr>
        <p:txBody>
          <a:bodyPr vert="eaVert">
            <a:normAutofit/>
          </a:bodyPr>
          <a:lstStyle>
            <a:lvl1pPr>
              <a:defRPr sz="3200" b="1">
                <a:latin typeface="+mn-lt"/>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76000" y="694800"/>
            <a:ext cx="51149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8" name="Group 7">
            <a:extLst>
              <a:ext uri="{FF2B5EF4-FFF2-40B4-BE49-F238E27FC236}">
                <a16:creationId xmlns:a16="http://schemas.microsoft.com/office/drawing/2014/main" id="{0BA52828-593B-424F-8F7B-27B0269D7DCF}"/>
              </a:ext>
            </a:extLst>
          </p:cNvPr>
          <p:cNvGrpSpPr/>
          <p:nvPr/>
        </p:nvGrpSpPr>
        <p:grpSpPr>
          <a:xfrm>
            <a:off x="0" y="-18169"/>
            <a:ext cx="9144000" cy="6876169"/>
            <a:chOff x="0" y="-18169"/>
            <a:chExt cx="9144000" cy="6876169"/>
          </a:xfrm>
        </p:grpSpPr>
        <p:sp>
          <p:nvSpPr>
            <p:cNvPr id="9" name="Rectangle 8">
              <a:extLst>
                <a:ext uri="{FF2B5EF4-FFF2-40B4-BE49-F238E27FC236}">
                  <a16:creationId xmlns:a16="http://schemas.microsoft.com/office/drawing/2014/main" id="{386F1999-5576-674E-8CFC-E0185A24B22D}"/>
                </a:ext>
              </a:extLst>
            </p:cNvPr>
            <p:cNvSpPr/>
            <p:nvPr/>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F48B01ED-BE1B-EB4A-A4B7-B412EBFE9F49}"/>
                </a:ext>
              </a:extLst>
            </p:cNvPr>
            <p:cNvPicPr>
              <a:picLocks noChangeAspect="1"/>
            </p:cNvPicPr>
            <p:nvPr/>
          </p:nvPicPr>
          <p:blipFill>
            <a:blip r:embed="rId2"/>
            <a:stretch>
              <a:fillRect/>
            </a:stretch>
          </p:blipFill>
          <p:spPr>
            <a:xfrm>
              <a:off x="6056" y="-18169"/>
              <a:ext cx="1314581" cy="577133"/>
            </a:xfrm>
            <a:prstGeom prst="rect">
              <a:avLst/>
            </a:prstGeom>
          </p:spPr>
        </p:pic>
        <p:pic>
          <p:nvPicPr>
            <p:cNvPr id="11" name="Picture 10">
              <a:extLst>
                <a:ext uri="{FF2B5EF4-FFF2-40B4-BE49-F238E27FC236}">
                  <a16:creationId xmlns:a16="http://schemas.microsoft.com/office/drawing/2014/main" id="{AEE1B063-6233-F545-9543-05AB3B5F800D}"/>
                </a:ext>
              </a:extLst>
            </p:cNvPr>
            <p:cNvPicPr>
              <a:picLocks noChangeAspect="1"/>
            </p:cNvPicPr>
            <p:nvPr/>
          </p:nvPicPr>
          <p:blipFill>
            <a:blip r:embed="rId3"/>
            <a:stretch>
              <a:fillRect/>
            </a:stretch>
          </p:blipFill>
          <p:spPr>
            <a:xfrm>
              <a:off x="7608096" y="64627"/>
              <a:ext cx="1466661" cy="421665"/>
            </a:xfrm>
            <a:prstGeom prst="rect">
              <a:avLst/>
            </a:prstGeom>
          </p:spPr>
        </p:pic>
        <p:sp>
          <p:nvSpPr>
            <p:cNvPr id="12" name="Rectangle 11">
              <a:extLst>
                <a:ext uri="{FF2B5EF4-FFF2-40B4-BE49-F238E27FC236}">
                  <a16:creationId xmlns:a16="http://schemas.microsoft.com/office/drawing/2014/main" id="{9DE92141-628B-5F48-A4C2-4D2A39FE28B3}"/>
                </a:ext>
              </a:extLst>
            </p:cNvPr>
            <p:cNvSpPr/>
            <p:nvPr/>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 name="Group 12">
            <a:extLst>
              <a:ext uri="{FF2B5EF4-FFF2-40B4-BE49-F238E27FC236}">
                <a16:creationId xmlns:a16="http://schemas.microsoft.com/office/drawing/2014/main" id="{ABA376B6-0A61-6247-8449-DA39AC029924}"/>
              </a:ext>
            </a:extLst>
          </p:cNvPr>
          <p:cNvGrpSpPr/>
          <p:nvPr userDrawn="1"/>
        </p:nvGrpSpPr>
        <p:grpSpPr>
          <a:xfrm>
            <a:off x="0" y="-18169"/>
            <a:ext cx="9144000" cy="6876169"/>
            <a:chOff x="0" y="-18169"/>
            <a:chExt cx="9144000" cy="6876169"/>
          </a:xfrm>
        </p:grpSpPr>
        <p:sp>
          <p:nvSpPr>
            <p:cNvPr id="14" name="Rectangle 13">
              <a:extLst>
                <a:ext uri="{FF2B5EF4-FFF2-40B4-BE49-F238E27FC236}">
                  <a16:creationId xmlns:a16="http://schemas.microsoft.com/office/drawing/2014/main" id="{2E2124C5-4B0F-304D-A062-698649EA3062}"/>
                </a:ext>
              </a:extLst>
            </p:cNvPr>
            <p:cNvSpPr/>
            <p:nvPr userDrawn="1"/>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a:extLst>
                <a:ext uri="{FF2B5EF4-FFF2-40B4-BE49-F238E27FC236}">
                  <a16:creationId xmlns:a16="http://schemas.microsoft.com/office/drawing/2014/main" id="{004E75B9-797E-E148-96D5-E66A476B461D}"/>
                </a:ext>
              </a:extLst>
            </p:cNvPr>
            <p:cNvPicPr>
              <a:picLocks noChangeAspect="1"/>
            </p:cNvPicPr>
            <p:nvPr userDrawn="1"/>
          </p:nvPicPr>
          <p:blipFill>
            <a:blip r:embed="rId2"/>
            <a:stretch>
              <a:fillRect/>
            </a:stretch>
          </p:blipFill>
          <p:spPr>
            <a:xfrm>
              <a:off x="6056" y="-18169"/>
              <a:ext cx="1314581" cy="577133"/>
            </a:xfrm>
            <a:prstGeom prst="rect">
              <a:avLst/>
            </a:prstGeom>
          </p:spPr>
        </p:pic>
        <p:pic>
          <p:nvPicPr>
            <p:cNvPr id="16" name="Picture 15">
              <a:extLst>
                <a:ext uri="{FF2B5EF4-FFF2-40B4-BE49-F238E27FC236}">
                  <a16:creationId xmlns:a16="http://schemas.microsoft.com/office/drawing/2014/main" id="{F064E763-86BC-5648-9A39-84408A69E856}"/>
                </a:ext>
              </a:extLst>
            </p:cNvPr>
            <p:cNvPicPr>
              <a:picLocks noChangeAspect="1"/>
            </p:cNvPicPr>
            <p:nvPr userDrawn="1"/>
          </p:nvPicPr>
          <p:blipFill>
            <a:blip r:embed="rId3"/>
            <a:stretch>
              <a:fillRect/>
            </a:stretch>
          </p:blipFill>
          <p:spPr>
            <a:xfrm>
              <a:off x="7608096" y="64627"/>
              <a:ext cx="1466661" cy="421665"/>
            </a:xfrm>
            <a:prstGeom prst="rect">
              <a:avLst/>
            </a:prstGeom>
          </p:spPr>
        </p:pic>
        <p:sp>
          <p:nvSpPr>
            <p:cNvPr id="17" name="Rectangle 16">
              <a:extLst>
                <a:ext uri="{FF2B5EF4-FFF2-40B4-BE49-F238E27FC236}">
                  <a16:creationId xmlns:a16="http://schemas.microsoft.com/office/drawing/2014/main" id="{F473DCF0-B88D-4144-A4E2-D7F572547A89}"/>
                </a:ext>
              </a:extLst>
            </p:cNvPr>
            <p:cNvSpPr/>
            <p:nvPr userDrawn="1"/>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2340156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Cover + phot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42162D-F999-A340-A01F-DCC5F9B6483F}"/>
              </a:ext>
            </a:extLst>
          </p:cNvPr>
          <p:cNvSpPr/>
          <p:nvPr/>
        </p:nvSpPr>
        <p:spPr>
          <a:xfrm>
            <a:off x="0" y="0"/>
            <a:ext cx="5467350" cy="38961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userDrawn="1">
            <p:ph type="ctrTitle" hasCustomPrompt="1"/>
          </p:nvPr>
        </p:nvSpPr>
        <p:spPr>
          <a:xfrm>
            <a:off x="0" y="14511"/>
            <a:ext cx="5467350" cy="2035784"/>
          </a:xfrm>
        </p:spPr>
        <p:txBody>
          <a:bodyPr anchor="ctr" anchorCtr="0">
            <a:normAutofit/>
          </a:bodyPr>
          <a:lstStyle>
            <a:lvl1pPr algn="ctr" fontAlgn="ctr">
              <a:defRPr sz="4000" b="1" i="0">
                <a:solidFill>
                  <a:srgbClr val="FFFFFF"/>
                </a:solidFill>
                <a:latin typeface="Calibri" panose="020F0502020204030204" pitchFamily="34" charset="0"/>
                <a:cs typeface="Calibri" panose="020F0502020204030204" pitchFamily="34" charset="0"/>
              </a:defRPr>
            </a:lvl1pPr>
          </a:lstStyle>
          <a:p>
            <a:r>
              <a:rPr lang="en-US" dirty="0"/>
              <a:t>Click to edit Title</a:t>
            </a:r>
          </a:p>
        </p:txBody>
      </p:sp>
      <p:sp>
        <p:nvSpPr>
          <p:cNvPr id="3" name="Subtitle 2"/>
          <p:cNvSpPr>
            <a:spLocks noGrp="1"/>
          </p:cNvSpPr>
          <p:nvPr userDrawn="1">
            <p:ph type="subTitle" idx="1" hasCustomPrompt="1"/>
          </p:nvPr>
        </p:nvSpPr>
        <p:spPr>
          <a:xfrm>
            <a:off x="304800" y="4105169"/>
            <a:ext cx="8534400" cy="1427784"/>
          </a:xfrm>
        </p:spPr>
        <p:txBody>
          <a:bodyPr>
            <a:normAutofit/>
          </a:bodyPr>
          <a:lstStyle>
            <a:lvl1pPr marL="0" indent="0" algn="l">
              <a:buNone/>
              <a:defRPr sz="3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subtitle</a:t>
            </a:r>
          </a:p>
        </p:txBody>
      </p:sp>
      <p:sp>
        <p:nvSpPr>
          <p:cNvPr id="16" name="Text Placeholder 15">
            <a:extLst>
              <a:ext uri="{FF2B5EF4-FFF2-40B4-BE49-F238E27FC236}">
                <a16:creationId xmlns:a16="http://schemas.microsoft.com/office/drawing/2014/main" id="{48FEB78F-16E8-184B-8CD1-91B7C65C0107}"/>
              </a:ext>
            </a:extLst>
          </p:cNvPr>
          <p:cNvSpPr>
            <a:spLocks noGrp="1"/>
          </p:cNvSpPr>
          <p:nvPr userDrawn="1">
            <p:ph type="body" sz="quarter" idx="10" hasCustomPrompt="1"/>
          </p:nvPr>
        </p:nvSpPr>
        <p:spPr>
          <a:xfrm>
            <a:off x="304800" y="6105525"/>
            <a:ext cx="5962650" cy="590550"/>
          </a:xfrm>
        </p:spPr>
        <p:txBody>
          <a:bodyPr/>
          <a:lstStyle>
            <a:lvl1pPr marL="0" indent="0">
              <a:buNone/>
              <a:defRPr sz="200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Author, date and place</a:t>
            </a:r>
            <a:endParaRPr lang="en-GB" dirty="0"/>
          </a:p>
        </p:txBody>
      </p:sp>
      <p:sp>
        <p:nvSpPr>
          <p:cNvPr id="10" name="Picture Placeholder 2">
            <a:extLst>
              <a:ext uri="{FF2B5EF4-FFF2-40B4-BE49-F238E27FC236}">
                <a16:creationId xmlns:a16="http://schemas.microsoft.com/office/drawing/2014/main" id="{EA542813-8245-C44C-B350-89BA434D366C}"/>
              </a:ext>
            </a:extLst>
          </p:cNvPr>
          <p:cNvSpPr>
            <a:spLocks noGrp="1"/>
          </p:cNvSpPr>
          <p:nvPr userDrawn="1">
            <p:ph type="pic" idx="11" hasCustomPrompt="1"/>
          </p:nvPr>
        </p:nvSpPr>
        <p:spPr>
          <a:xfrm>
            <a:off x="5467350" y="1"/>
            <a:ext cx="3676650" cy="3896138"/>
          </a:xfrm>
          <a:solidFill>
            <a:srgbClr val="D1F1FC"/>
          </a:solidFill>
        </p:spPr>
        <p:txBody>
          <a:bodyPr rtlCol="0">
            <a:normAutofit/>
          </a:bodyPr>
          <a:lstStyle>
            <a:lvl1pPr marL="0" indent="0" algn="ctr">
              <a:buNone/>
              <a:defRPr sz="1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dirty="0"/>
              <a:t>Drag image into object or click button to insert image </a:t>
            </a:r>
          </a:p>
        </p:txBody>
      </p:sp>
      <p:pic>
        <p:nvPicPr>
          <p:cNvPr id="13" name="Picture 12">
            <a:extLst>
              <a:ext uri="{FF2B5EF4-FFF2-40B4-BE49-F238E27FC236}">
                <a16:creationId xmlns:a16="http://schemas.microsoft.com/office/drawing/2014/main" id="{A61D3ECD-C9A0-DD4A-BD0C-03085BB005E5}"/>
              </a:ext>
            </a:extLst>
          </p:cNvPr>
          <p:cNvPicPr>
            <a:picLocks noChangeAspect="1"/>
          </p:cNvPicPr>
          <p:nvPr userDrawn="1"/>
        </p:nvPicPr>
        <p:blipFill>
          <a:blip r:embed="rId2"/>
          <a:stretch>
            <a:fillRect/>
          </a:stretch>
        </p:blipFill>
        <p:spPr>
          <a:xfrm>
            <a:off x="787400" y="2186285"/>
            <a:ext cx="3894667" cy="1709854"/>
          </a:xfrm>
          <a:prstGeom prst="rect">
            <a:avLst/>
          </a:prstGeom>
        </p:spPr>
      </p:pic>
      <p:pic>
        <p:nvPicPr>
          <p:cNvPr id="14" name="Picture 13">
            <a:extLst>
              <a:ext uri="{FF2B5EF4-FFF2-40B4-BE49-F238E27FC236}">
                <a16:creationId xmlns:a16="http://schemas.microsoft.com/office/drawing/2014/main" id="{24CBC7E8-68E0-9047-9804-2897CE4A1366}"/>
              </a:ext>
            </a:extLst>
          </p:cNvPr>
          <p:cNvPicPr>
            <a:picLocks noChangeAspect="1"/>
          </p:cNvPicPr>
          <p:nvPr userDrawn="1"/>
        </p:nvPicPr>
        <p:blipFill>
          <a:blip r:embed="rId3"/>
          <a:stretch>
            <a:fillRect/>
          </a:stretch>
        </p:blipFill>
        <p:spPr>
          <a:xfrm>
            <a:off x="7095067" y="6095473"/>
            <a:ext cx="1904999" cy="642937"/>
          </a:xfrm>
          <a:prstGeom prst="rect">
            <a:avLst/>
          </a:prstGeom>
        </p:spPr>
      </p:pic>
    </p:spTree>
    <p:extLst>
      <p:ext uri="{BB962C8B-B14F-4D97-AF65-F5344CB8AC3E}">
        <p14:creationId xmlns:p14="http://schemas.microsoft.com/office/powerpoint/2010/main" val="19217340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Chapter cover">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8A1E1E2-FF35-3043-AE2C-2A27AB834E4B}"/>
              </a:ext>
            </a:extLst>
          </p:cNvPr>
          <p:cNvSpPr/>
          <p:nvPr userDrawn="1"/>
        </p:nvSpPr>
        <p:spPr>
          <a:xfrm>
            <a:off x="0" y="0"/>
            <a:ext cx="607695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userDrawn="1">
            <p:ph type="title" hasCustomPrompt="1"/>
          </p:nvPr>
        </p:nvSpPr>
        <p:spPr>
          <a:xfrm>
            <a:off x="415290" y="1732914"/>
            <a:ext cx="5661660" cy="2153283"/>
          </a:xfrm>
        </p:spPr>
        <p:txBody>
          <a:bodyPr>
            <a:normAutofit/>
          </a:bodyPr>
          <a:lstStyle>
            <a:lvl1pPr>
              <a:defRPr sz="3200" b="1">
                <a:solidFill>
                  <a:srgbClr val="FFFFFF"/>
                </a:solidFill>
                <a:latin typeface="+mn-lt"/>
              </a:defRPr>
            </a:lvl1pPr>
          </a:lstStyle>
          <a:p>
            <a:r>
              <a:rPr lang="en-US" dirty="0"/>
              <a:t>Click to edit chapter title</a:t>
            </a:r>
          </a:p>
        </p:txBody>
      </p:sp>
      <p:pic>
        <p:nvPicPr>
          <p:cNvPr id="8" name="Picture 7">
            <a:extLst>
              <a:ext uri="{FF2B5EF4-FFF2-40B4-BE49-F238E27FC236}">
                <a16:creationId xmlns:a16="http://schemas.microsoft.com/office/drawing/2014/main" id="{C1F664DB-4263-D442-A820-F4EB8F128D8E}"/>
              </a:ext>
            </a:extLst>
          </p:cNvPr>
          <p:cNvPicPr>
            <a:picLocks noChangeAspect="1"/>
          </p:cNvPicPr>
          <p:nvPr userDrawn="1"/>
        </p:nvPicPr>
        <p:blipFill>
          <a:blip r:embed="rId2"/>
          <a:stretch>
            <a:fillRect/>
          </a:stretch>
        </p:blipFill>
        <p:spPr>
          <a:xfrm>
            <a:off x="287867" y="4499517"/>
            <a:ext cx="5372099" cy="2358483"/>
          </a:xfrm>
          <a:prstGeom prst="rect">
            <a:avLst/>
          </a:prstGeom>
        </p:spPr>
      </p:pic>
      <p:pic>
        <p:nvPicPr>
          <p:cNvPr id="9" name="Picture 8">
            <a:extLst>
              <a:ext uri="{FF2B5EF4-FFF2-40B4-BE49-F238E27FC236}">
                <a16:creationId xmlns:a16="http://schemas.microsoft.com/office/drawing/2014/main" id="{AE31982C-6E41-9D44-B548-749BB3620FB3}"/>
              </a:ext>
            </a:extLst>
          </p:cNvPr>
          <p:cNvPicPr>
            <a:picLocks noChangeAspect="1"/>
          </p:cNvPicPr>
          <p:nvPr userDrawn="1"/>
        </p:nvPicPr>
        <p:blipFill>
          <a:blip r:embed="rId3"/>
          <a:stretch>
            <a:fillRect/>
          </a:stretch>
        </p:blipFill>
        <p:spPr>
          <a:xfrm>
            <a:off x="6803764" y="6243061"/>
            <a:ext cx="1798370" cy="517031"/>
          </a:xfrm>
          <a:prstGeom prst="rect">
            <a:avLst/>
          </a:prstGeom>
        </p:spPr>
      </p:pic>
    </p:spTree>
    <p:extLst>
      <p:ext uri="{BB962C8B-B14F-4D97-AF65-F5344CB8AC3E}">
        <p14:creationId xmlns:p14="http://schemas.microsoft.com/office/powerpoint/2010/main" val="3839437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Final slid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1CDFEAF-5514-41E0-BD5D-67097C09A676}"/>
              </a:ext>
            </a:extLst>
          </p:cNvPr>
          <p:cNvSpPr/>
          <p:nvPr userDrawn="1"/>
        </p:nvSpPr>
        <p:spPr>
          <a:xfrm>
            <a:off x="6690008" y="3026526"/>
            <a:ext cx="2452565" cy="2075772"/>
          </a:xfrm>
          <a:prstGeom prst="rect">
            <a:avLst/>
          </a:prstGeom>
          <a:solidFill>
            <a:srgbClr val="D1F1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9" name="Rectangle 8">
            <a:extLst>
              <a:ext uri="{FF2B5EF4-FFF2-40B4-BE49-F238E27FC236}">
                <a16:creationId xmlns:a16="http://schemas.microsoft.com/office/drawing/2014/main" id="{229132B6-0228-8C4D-9898-886E78888F3E}"/>
              </a:ext>
            </a:extLst>
          </p:cNvPr>
          <p:cNvSpPr/>
          <p:nvPr/>
        </p:nvSpPr>
        <p:spPr>
          <a:xfrm>
            <a:off x="0" y="-461964"/>
            <a:ext cx="9144000" cy="35014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13">
            <a:extLst>
              <a:ext uri="{FF2B5EF4-FFF2-40B4-BE49-F238E27FC236}">
                <a16:creationId xmlns:a16="http://schemas.microsoft.com/office/drawing/2014/main" id="{AD6644CE-12FC-F540-A8F2-9B9A7343D242}"/>
              </a:ext>
            </a:extLst>
          </p:cNvPr>
          <p:cNvSpPr>
            <a:spLocks noGrp="1"/>
          </p:cNvSpPr>
          <p:nvPr userDrawn="1">
            <p:ph type="body" sz="quarter" idx="10" hasCustomPrompt="1"/>
          </p:nvPr>
        </p:nvSpPr>
        <p:spPr>
          <a:xfrm>
            <a:off x="303213" y="3378729"/>
            <a:ext cx="5788977" cy="1680527"/>
          </a:xfrm>
        </p:spPr>
        <p:txBody>
          <a:bodyPr>
            <a:normAutofit/>
          </a:bodyPr>
          <a:lstStyle>
            <a:lvl1pPr marL="0" indent="0">
              <a:buNone/>
              <a:defRPr sz="240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Author</a:t>
            </a:r>
            <a:br>
              <a:rPr lang="en-US" dirty="0"/>
            </a:br>
            <a:r>
              <a:rPr lang="en-US" dirty="0"/>
              <a:t>Address</a:t>
            </a:r>
            <a:br>
              <a:rPr lang="en-US" dirty="0"/>
            </a:br>
            <a:r>
              <a:rPr lang="en-US" dirty="0"/>
              <a:t>City</a:t>
            </a:r>
          </a:p>
        </p:txBody>
      </p:sp>
      <p:sp>
        <p:nvSpPr>
          <p:cNvPr id="4" name="TextBox 3">
            <a:extLst>
              <a:ext uri="{FF2B5EF4-FFF2-40B4-BE49-F238E27FC236}">
                <a16:creationId xmlns:a16="http://schemas.microsoft.com/office/drawing/2014/main" id="{5E30A508-2EC2-2C44-A1E6-C323BF9709A1}"/>
              </a:ext>
            </a:extLst>
          </p:cNvPr>
          <p:cNvSpPr txBox="1"/>
          <p:nvPr userDrawn="1"/>
        </p:nvSpPr>
        <p:spPr>
          <a:xfrm>
            <a:off x="235476" y="205661"/>
            <a:ext cx="8662988" cy="584775"/>
          </a:xfrm>
          <a:prstGeom prst="rect">
            <a:avLst/>
          </a:prstGeom>
          <a:noFill/>
        </p:spPr>
        <p:txBody>
          <a:bodyPr wrap="square" rtlCol="0">
            <a:spAutoFit/>
          </a:bodyPr>
          <a:lstStyle/>
          <a:p>
            <a:pPr algn="ctr"/>
            <a:r>
              <a:rPr lang="en-US" sz="3200" dirty="0">
                <a:solidFill>
                  <a:srgbClr val="FFFFFF"/>
                </a:solidFill>
              </a:rPr>
              <a:t>Thank you for your attention!</a:t>
            </a:r>
            <a:endParaRPr lang="en-GB" sz="3200" dirty="0">
              <a:solidFill>
                <a:srgbClr val="FFFFFF"/>
              </a:solidFill>
            </a:endParaRPr>
          </a:p>
        </p:txBody>
      </p:sp>
      <p:pic>
        <p:nvPicPr>
          <p:cNvPr id="20" name="Picture 19">
            <a:extLst>
              <a:ext uri="{FF2B5EF4-FFF2-40B4-BE49-F238E27FC236}">
                <a16:creationId xmlns:a16="http://schemas.microsoft.com/office/drawing/2014/main" id="{6D049C1F-3354-7E43-A96A-EDBE0573B191}"/>
              </a:ext>
            </a:extLst>
          </p:cNvPr>
          <p:cNvPicPr>
            <a:picLocks noChangeAspect="1"/>
          </p:cNvPicPr>
          <p:nvPr userDrawn="1"/>
        </p:nvPicPr>
        <p:blipFill>
          <a:blip r:embed="rId2"/>
          <a:stretch>
            <a:fillRect/>
          </a:stretch>
        </p:blipFill>
        <p:spPr>
          <a:xfrm>
            <a:off x="2163718" y="956735"/>
            <a:ext cx="4728147" cy="2075772"/>
          </a:xfrm>
          <a:prstGeom prst="rect">
            <a:avLst/>
          </a:prstGeom>
        </p:spPr>
      </p:pic>
      <p:pic>
        <p:nvPicPr>
          <p:cNvPr id="21" name="Picture 20">
            <a:extLst>
              <a:ext uri="{FF2B5EF4-FFF2-40B4-BE49-F238E27FC236}">
                <a16:creationId xmlns:a16="http://schemas.microsoft.com/office/drawing/2014/main" id="{CCB9B7A1-3A6D-0841-9DE7-7DFFE06F0161}"/>
              </a:ext>
            </a:extLst>
          </p:cNvPr>
          <p:cNvPicPr>
            <a:picLocks noChangeAspect="1"/>
          </p:cNvPicPr>
          <p:nvPr userDrawn="1"/>
        </p:nvPicPr>
        <p:blipFill>
          <a:blip r:embed="rId3"/>
          <a:stretch>
            <a:fillRect/>
          </a:stretch>
        </p:blipFill>
        <p:spPr>
          <a:xfrm>
            <a:off x="7095067" y="6095473"/>
            <a:ext cx="1904999" cy="642937"/>
          </a:xfrm>
          <a:prstGeom prst="rect">
            <a:avLst/>
          </a:prstGeom>
        </p:spPr>
      </p:pic>
      <p:sp>
        <p:nvSpPr>
          <p:cNvPr id="8" name="TextBox 7">
            <a:extLst>
              <a:ext uri="{FF2B5EF4-FFF2-40B4-BE49-F238E27FC236}">
                <a16:creationId xmlns:a16="http://schemas.microsoft.com/office/drawing/2014/main" id="{A2391950-9C8F-40C6-AA35-9CF86F2C30BB}"/>
              </a:ext>
            </a:extLst>
          </p:cNvPr>
          <p:cNvSpPr txBox="1"/>
          <p:nvPr userDrawn="1"/>
        </p:nvSpPr>
        <p:spPr>
          <a:xfrm>
            <a:off x="191075" y="6012604"/>
            <a:ext cx="6607835" cy="984885"/>
          </a:xfrm>
          <a:prstGeom prst="rect">
            <a:avLst/>
          </a:prstGeom>
          <a:noFill/>
        </p:spPr>
        <p:txBody>
          <a:bodyPr wrap="square" rtlCol="0">
            <a:spAutoFit/>
          </a:bodyPr>
          <a:lstStyle/>
          <a:p>
            <a:r>
              <a:rPr lang="en-US" sz="1000" dirty="0">
                <a:solidFill>
                  <a:srgbClr val="000000"/>
                </a:solidFill>
              </a:rPr>
              <a:t>This project has received funding from the European Union's Horizon 2020 research and innovation </a:t>
            </a:r>
            <a:r>
              <a:rPr lang="en-US" sz="1000" dirty="0" err="1">
                <a:solidFill>
                  <a:srgbClr val="000000"/>
                </a:solidFill>
              </a:rPr>
              <a:t>programme</a:t>
            </a:r>
            <a:r>
              <a:rPr lang="en-US" sz="1000" dirty="0">
                <a:solidFill>
                  <a:srgbClr val="000000"/>
                </a:solidFill>
              </a:rPr>
              <a:t> under grant agreement No 847049. The sole responsibility for this content lies with the authors. It does not necessarily reflect the opinion of the European Union. Neither the EASME nor the European Commission are responsible for any use that may be made of the information contained therein.</a:t>
            </a:r>
          </a:p>
          <a:p>
            <a:endParaRPr lang="x-none" dirty="0"/>
          </a:p>
        </p:txBody>
      </p:sp>
      <p:pic>
        <p:nvPicPr>
          <p:cNvPr id="10" name="Picture 9" descr="A picture containing flower, sunflower&#10;&#10;Description automatically generated">
            <a:extLst>
              <a:ext uri="{FF2B5EF4-FFF2-40B4-BE49-F238E27FC236}">
                <a16:creationId xmlns:a16="http://schemas.microsoft.com/office/drawing/2014/main" id="{CA7DFEEE-6105-45F8-95BA-D2D89C3B1BED}"/>
              </a:ext>
            </a:extLst>
          </p:cNvPr>
          <p:cNvPicPr>
            <a:picLocks noChangeAspect="1"/>
          </p:cNvPicPr>
          <p:nvPr userDrawn="1"/>
        </p:nvPicPr>
        <p:blipFill>
          <a:blip r:embed="rId4"/>
          <a:stretch>
            <a:fillRect/>
          </a:stretch>
        </p:blipFill>
        <p:spPr>
          <a:xfrm>
            <a:off x="303213" y="5426292"/>
            <a:ext cx="695577" cy="463595"/>
          </a:xfrm>
          <a:prstGeom prst="rect">
            <a:avLst/>
          </a:prstGeom>
        </p:spPr>
      </p:pic>
      <p:pic>
        <p:nvPicPr>
          <p:cNvPr id="7" name="Picture 6" descr="A picture containing shirt&#10;&#10;Description automatically generated">
            <a:extLst>
              <a:ext uri="{FF2B5EF4-FFF2-40B4-BE49-F238E27FC236}">
                <a16:creationId xmlns:a16="http://schemas.microsoft.com/office/drawing/2014/main" id="{88CDDEE1-6D3F-4004-A75E-F1EEECD0449F}"/>
              </a:ext>
            </a:extLst>
          </p:cNvPr>
          <p:cNvPicPr>
            <a:picLocks noChangeAspect="1"/>
          </p:cNvPicPr>
          <p:nvPr userDrawn="1"/>
        </p:nvPicPr>
        <p:blipFill>
          <a:blip r:embed="rId5"/>
          <a:stretch>
            <a:fillRect/>
          </a:stretch>
        </p:blipFill>
        <p:spPr>
          <a:xfrm>
            <a:off x="8068790" y="4434867"/>
            <a:ext cx="300120" cy="300120"/>
          </a:xfrm>
          <a:prstGeom prst="rect">
            <a:avLst/>
          </a:prstGeom>
        </p:spPr>
      </p:pic>
      <p:sp>
        <p:nvSpPr>
          <p:cNvPr id="18" name="TextBox 17">
            <a:extLst>
              <a:ext uri="{FF2B5EF4-FFF2-40B4-BE49-F238E27FC236}">
                <a16:creationId xmlns:a16="http://schemas.microsoft.com/office/drawing/2014/main" id="{98512EFA-4F2F-4432-A896-11844C4F0576}"/>
              </a:ext>
            </a:extLst>
          </p:cNvPr>
          <p:cNvSpPr txBox="1"/>
          <p:nvPr userDrawn="1"/>
        </p:nvSpPr>
        <p:spPr>
          <a:xfrm>
            <a:off x="6687154" y="3394175"/>
            <a:ext cx="1720258" cy="738664"/>
          </a:xfrm>
          <a:prstGeom prst="rect">
            <a:avLst/>
          </a:prstGeom>
          <a:noFill/>
        </p:spPr>
        <p:txBody>
          <a:bodyPr wrap="square" rtlCol="0">
            <a:spAutoFit/>
          </a:bodyPr>
          <a:lstStyle/>
          <a:p>
            <a:r>
              <a:rPr lang="en-US" sz="2400" b="1" dirty="0">
                <a:solidFill>
                  <a:schemeClr val="accent3"/>
                </a:solidFill>
              </a:rPr>
              <a:t>Follow us!</a:t>
            </a:r>
          </a:p>
          <a:p>
            <a:endParaRPr lang="x-none" dirty="0"/>
          </a:p>
        </p:txBody>
      </p:sp>
      <p:sp>
        <p:nvSpPr>
          <p:cNvPr id="19" name="TextBox 18">
            <a:extLst>
              <a:ext uri="{FF2B5EF4-FFF2-40B4-BE49-F238E27FC236}">
                <a16:creationId xmlns:a16="http://schemas.microsoft.com/office/drawing/2014/main" id="{6A5FCEBC-EA12-4D16-85CA-38B46283BFA8}"/>
              </a:ext>
            </a:extLst>
          </p:cNvPr>
          <p:cNvSpPr txBox="1"/>
          <p:nvPr userDrawn="1"/>
        </p:nvSpPr>
        <p:spPr>
          <a:xfrm>
            <a:off x="6688581" y="3929020"/>
            <a:ext cx="1980392" cy="1107996"/>
          </a:xfrm>
          <a:prstGeom prst="rect">
            <a:avLst/>
          </a:prstGeom>
          <a:noFill/>
        </p:spPr>
        <p:txBody>
          <a:bodyPr wrap="square" rtlCol="0">
            <a:spAutoFit/>
          </a:bodyPr>
          <a:lstStyle/>
          <a:p>
            <a:r>
              <a:rPr lang="en-US" sz="1600" dirty="0">
                <a:solidFill>
                  <a:schemeClr val="accent3"/>
                </a:solidFill>
              </a:rPr>
              <a:t>heating-retrofit.eu</a:t>
            </a:r>
            <a:br>
              <a:rPr lang="en-US" sz="1600" dirty="0">
                <a:solidFill>
                  <a:schemeClr val="accent3"/>
                </a:solidFill>
              </a:rPr>
            </a:br>
            <a:br>
              <a:rPr lang="en-US" sz="1600" dirty="0">
                <a:solidFill>
                  <a:schemeClr val="accent3"/>
                </a:solidFill>
              </a:rPr>
            </a:br>
            <a:r>
              <a:rPr lang="en-US" sz="1600" dirty="0">
                <a:solidFill>
                  <a:schemeClr val="accent3"/>
                </a:solidFill>
              </a:rPr>
              <a:t>@</a:t>
            </a:r>
            <a:r>
              <a:rPr lang="en-US" sz="1600" dirty="0" err="1">
                <a:solidFill>
                  <a:schemeClr val="accent3"/>
                </a:solidFill>
              </a:rPr>
              <a:t>HarpProject</a:t>
            </a:r>
            <a:endParaRPr lang="en-US" sz="1600" dirty="0">
              <a:solidFill>
                <a:schemeClr val="accent3"/>
              </a:solidFill>
            </a:endParaRPr>
          </a:p>
          <a:p>
            <a:endParaRPr lang="x-none" dirty="0"/>
          </a:p>
        </p:txBody>
      </p:sp>
    </p:spTree>
    <p:extLst>
      <p:ext uri="{BB962C8B-B14F-4D97-AF65-F5344CB8AC3E}">
        <p14:creationId xmlns:p14="http://schemas.microsoft.com/office/powerpoint/2010/main" val="37223863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04800" y="3420546"/>
            <a:ext cx="8534400" cy="643766"/>
          </a:xfrm>
        </p:spPr>
        <p:txBody>
          <a:bodyPr anchor="b">
            <a:normAutofit/>
          </a:bodyPr>
          <a:lstStyle>
            <a:lvl1pPr algn="l">
              <a:defRPr sz="4000" b="1" i="0">
                <a:solidFill>
                  <a:schemeClr val="accent1"/>
                </a:solidFill>
                <a:latin typeface="Calibri" panose="020F0502020204030204" pitchFamily="34" charset="0"/>
                <a:cs typeface="Calibri" panose="020F0502020204030204" pitchFamily="34" charset="0"/>
              </a:defRPr>
            </a:lvl1pPr>
          </a:lstStyle>
          <a:p>
            <a:r>
              <a:rPr lang="en-US" dirty="0"/>
              <a:t>Click to edit Title</a:t>
            </a:r>
          </a:p>
        </p:txBody>
      </p:sp>
      <p:sp>
        <p:nvSpPr>
          <p:cNvPr id="3" name="Subtitle 2"/>
          <p:cNvSpPr>
            <a:spLocks noGrp="1"/>
          </p:cNvSpPr>
          <p:nvPr>
            <p:ph type="subTitle" idx="1" hasCustomPrompt="1"/>
          </p:nvPr>
        </p:nvSpPr>
        <p:spPr>
          <a:xfrm>
            <a:off x="304800" y="4268788"/>
            <a:ext cx="8534400" cy="1427784"/>
          </a:xfrm>
        </p:spPr>
        <p:txBody>
          <a:bodyPr>
            <a:normAutofit/>
          </a:bodyPr>
          <a:lstStyle>
            <a:lvl1pPr marL="0" indent="0" algn="l">
              <a:buNone/>
              <a:defRPr sz="3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subtitle</a:t>
            </a:r>
          </a:p>
        </p:txBody>
      </p:sp>
      <p:sp>
        <p:nvSpPr>
          <p:cNvPr id="16" name="Text Placeholder 15">
            <a:extLst>
              <a:ext uri="{FF2B5EF4-FFF2-40B4-BE49-F238E27FC236}">
                <a16:creationId xmlns:a16="http://schemas.microsoft.com/office/drawing/2014/main" id="{48FEB78F-16E8-184B-8CD1-91B7C65C0107}"/>
              </a:ext>
            </a:extLst>
          </p:cNvPr>
          <p:cNvSpPr>
            <a:spLocks noGrp="1"/>
          </p:cNvSpPr>
          <p:nvPr>
            <p:ph type="body" sz="quarter" idx="10" hasCustomPrompt="1"/>
          </p:nvPr>
        </p:nvSpPr>
        <p:spPr>
          <a:xfrm>
            <a:off x="304800" y="6105525"/>
            <a:ext cx="6553200" cy="590550"/>
          </a:xfrm>
        </p:spPr>
        <p:txBody>
          <a:bodyPr/>
          <a:lstStyle>
            <a:lvl1pPr marL="0" indent="0">
              <a:buNone/>
              <a:defRPr sz="200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Author, date and place</a:t>
            </a:r>
            <a:endParaRPr lang="en-GB" dirty="0"/>
          </a:p>
        </p:txBody>
      </p:sp>
      <p:sp>
        <p:nvSpPr>
          <p:cNvPr id="10" name="Rectangle 9">
            <a:extLst>
              <a:ext uri="{FF2B5EF4-FFF2-40B4-BE49-F238E27FC236}">
                <a16:creationId xmlns:a16="http://schemas.microsoft.com/office/drawing/2014/main" id="{11D80572-20F1-DB4E-9018-0DB547A268CB}"/>
              </a:ext>
            </a:extLst>
          </p:cNvPr>
          <p:cNvSpPr/>
          <p:nvPr userDrawn="1"/>
        </p:nvSpPr>
        <p:spPr>
          <a:xfrm>
            <a:off x="0" y="-4042"/>
            <a:ext cx="9144000" cy="670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A8CF2080-B08C-CC48-B62C-333D5BF7549E}"/>
              </a:ext>
            </a:extLst>
          </p:cNvPr>
          <p:cNvPicPr>
            <a:picLocks noChangeAspect="1"/>
          </p:cNvPicPr>
          <p:nvPr userDrawn="1"/>
        </p:nvPicPr>
        <p:blipFill>
          <a:blip r:embed="rId2"/>
          <a:stretch>
            <a:fillRect/>
          </a:stretch>
        </p:blipFill>
        <p:spPr>
          <a:xfrm>
            <a:off x="6056" y="-26636"/>
            <a:ext cx="1590559" cy="698294"/>
          </a:xfrm>
          <a:prstGeom prst="rect">
            <a:avLst/>
          </a:prstGeom>
        </p:spPr>
      </p:pic>
      <p:sp>
        <p:nvSpPr>
          <p:cNvPr id="13" name="Picture Placeholder 2">
            <a:extLst>
              <a:ext uri="{FF2B5EF4-FFF2-40B4-BE49-F238E27FC236}">
                <a16:creationId xmlns:a16="http://schemas.microsoft.com/office/drawing/2014/main" id="{0020A3D6-BB8E-D64D-ABAD-A02AD56F3B5F}"/>
              </a:ext>
            </a:extLst>
          </p:cNvPr>
          <p:cNvSpPr>
            <a:spLocks noGrp="1"/>
          </p:cNvSpPr>
          <p:nvPr>
            <p:ph type="pic" idx="11" hasCustomPrompt="1"/>
          </p:nvPr>
        </p:nvSpPr>
        <p:spPr>
          <a:xfrm>
            <a:off x="0" y="666915"/>
            <a:ext cx="9144000" cy="2558885"/>
          </a:xfrm>
          <a:solidFill>
            <a:srgbClr val="D1F1FC"/>
          </a:solidFill>
        </p:spPr>
        <p:txBody>
          <a:bodyPr rtlCol="0">
            <a:normAutofit/>
          </a:bodyPr>
          <a:lstStyle>
            <a:lvl1pPr marL="0" indent="0" algn="ctr">
              <a:buNone/>
              <a:defRPr sz="1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dirty="0"/>
              <a:t>Drag image into object or click button to insert image </a:t>
            </a:r>
          </a:p>
        </p:txBody>
      </p:sp>
      <p:pic>
        <p:nvPicPr>
          <p:cNvPr id="5" name="Picture 4">
            <a:extLst>
              <a:ext uri="{FF2B5EF4-FFF2-40B4-BE49-F238E27FC236}">
                <a16:creationId xmlns:a16="http://schemas.microsoft.com/office/drawing/2014/main" id="{095A26C2-AD77-D447-9EAC-72E4427C35D8}"/>
              </a:ext>
            </a:extLst>
          </p:cNvPr>
          <p:cNvPicPr>
            <a:picLocks noChangeAspect="1"/>
          </p:cNvPicPr>
          <p:nvPr userDrawn="1"/>
        </p:nvPicPr>
        <p:blipFill>
          <a:blip r:embed="rId3"/>
          <a:stretch>
            <a:fillRect/>
          </a:stretch>
        </p:blipFill>
        <p:spPr>
          <a:xfrm>
            <a:off x="7095067" y="6095473"/>
            <a:ext cx="1904999" cy="642937"/>
          </a:xfrm>
          <a:prstGeom prst="rect">
            <a:avLst/>
          </a:prstGeom>
        </p:spPr>
      </p:pic>
    </p:spTree>
    <p:extLst>
      <p:ext uri="{BB962C8B-B14F-4D97-AF65-F5344CB8AC3E}">
        <p14:creationId xmlns:p14="http://schemas.microsoft.com/office/powerpoint/2010/main" val="14138052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6000" y="684000"/>
            <a:ext cx="7565989" cy="1325563"/>
          </a:xfrm>
        </p:spPr>
        <p:txBody>
          <a:bodyPr>
            <a:normAutofit/>
          </a:bodyPr>
          <a:lstStyle>
            <a:lvl1pPr>
              <a:defRPr sz="3400" b="1">
                <a:latin typeface="+mn-lt"/>
              </a:defRPr>
            </a:lvl1pPr>
          </a:lstStyle>
          <a:p>
            <a:r>
              <a:rPr lang="en-US"/>
              <a:t>Click to edit Master title style</a:t>
            </a:r>
            <a:endParaRPr lang="en-US" dirty="0"/>
          </a:p>
        </p:txBody>
      </p:sp>
      <p:sp>
        <p:nvSpPr>
          <p:cNvPr id="3" name="Content Placeholder 2"/>
          <p:cNvSpPr>
            <a:spLocks noGrp="1"/>
          </p:cNvSpPr>
          <p:nvPr>
            <p:ph sz="half" idx="1"/>
          </p:nvPr>
        </p:nvSpPr>
        <p:spPr>
          <a:xfrm>
            <a:off x="576000" y="2269595"/>
            <a:ext cx="3736938" cy="4351338"/>
          </a:xfrm>
        </p:spPr>
        <p:txBody>
          <a:bodyP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00033" y="2269595"/>
            <a:ext cx="3541956" cy="4351338"/>
          </a:xfrm>
        </p:spPr>
        <p:txBody>
          <a:bodyP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9" name="Group 8">
            <a:extLst>
              <a:ext uri="{FF2B5EF4-FFF2-40B4-BE49-F238E27FC236}">
                <a16:creationId xmlns:a16="http://schemas.microsoft.com/office/drawing/2014/main" id="{9717DE6B-ADC9-4E48-8946-A736C873BA31}"/>
              </a:ext>
            </a:extLst>
          </p:cNvPr>
          <p:cNvGrpSpPr/>
          <p:nvPr userDrawn="1"/>
        </p:nvGrpSpPr>
        <p:grpSpPr>
          <a:xfrm>
            <a:off x="0" y="-18169"/>
            <a:ext cx="9144000" cy="6876169"/>
            <a:chOff x="0" y="-18169"/>
            <a:chExt cx="9144000" cy="6876169"/>
          </a:xfrm>
        </p:grpSpPr>
        <p:sp>
          <p:nvSpPr>
            <p:cNvPr id="10" name="Rectangle 9">
              <a:extLst>
                <a:ext uri="{FF2B5EF4-FFF2-40B4-BE49-F238E27FC236}">
                  <a16:creationId xmlns:a16="http://schemas.microsoft.com/office/drawing/2014/main" id="{B6E3FFB7-D32C-DC41-9B50-F0ED007748E9}"/>
                </a:ext>
              </a:extLst>
            </p:cNvPr>
            <p:cNvSpPr/>
            <p:nvPr userDrawn="1"/>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2B7D6974-55D4-8243-94AB-6F4C7C4A95A2}"/>
                </a:ext>
              </a:extLst>
            </p:cNvPr>
            <p:cNvPicPr>
              <a:picLocks noChangeAspect="1"/>
            </p:cNvPicPr>
            <p:nvPr userDrawn="1"/>
          </p:nvPicPr>
          <p:blipFill>
            <a:blip r:embed="rId2"/>
            <a:stretch>
              <a:fillRect/>
            </a:stretch>
          </p:blipFill>
          <p:spPr>
            <a:xfrm>
              <a:off x="6056" y="-18169"/>
              <a:ext cx="1314581" cy="577133"/>
            </a:xfrm>
            <a:prstGeom prst="rect">
              <a:avLst/>
            </a:prstGeom>
          </p:spPr>
        </p:pic>
        <p:pic>
          <p:nvPicPr>
            <p:cNvPr id="12" name="Picture 11">
              <a:extLst>
                <a:ext uri="{FF2B5EF4-FFF2-40B4-BE49-F238E27FC236}">
                  <a16:creationId xmlns:a16="http://schemas.microsoft.com/office/drawing/2014/main" id="{19FC10BD-4F04-5846-9FCE-0BCEEE4559C2}"/>
                </a:ext>
              </a:extLst>
            </p:cNvPr>
            <p:cNvPicPr>
              <a:picLocks noChangeAspect="1"/>
            </p:cNvPicPr>
            <p:nvPr userDrawn="1"/>
          </p:nvPicPr>
          <p:blipFill>
            <a:blip r:embed="rId3"/>
            <a:stretch>
              <a:fillRect/>
            </a:stretch>
          </p:blipFill>
          <p:spPr>
            <a:xfrm>
              <a:off x="7608096" y="64627"/>
              <a:ext cx="1466661" cy="421665"/>
            </a:xfrm>
            <a:prstGeom prst="rect">
              <a:avLst/>
            </a:prstGeom>
          </p:spPr>
        </p:pic>
        <p:sp>
          <p:nvSpPr>
            <p:cNvPr id="13" name="Rectangle 12">
              <a:extLst>
                <a:ext uri="{FF2B5EF4-FFF2-40B4-BE49-F238E27FC236}">
                  <a16:creationId xmlns:a16="http://schemas.microsoft.com/office/drawing/2014/main" id="{E8F8FFFB-6660-9F44-8B1B-62BA3E3FBE53}"/>
                </a:ext>
              </a:extLst>
            </p:cNvPr>
            <p:cNvSpPr/>
            <p:nvPr userDrawn="1"/>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077406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04800" y="3420546"/>
            <a:ext cx="8534400" cy="643766"/>
          </a:xfrm>
        </p:spPr>
        <p:txBody>
          <a:bodyPr anchor="b">
            <a:normAutofit/>
          </a:bodyPr>
          <a:lstStyle>
            <a:lvl1pPr algn="l">
              <a:defRPr sz="4000" b="1" i="0">
                <a:solidFill>
                  <a:schemeClr val="accent1"/>
                </a:solidFill>
                <a:latin typeface="Calibri" panose="020F0502020204030204" pitchFamily="34" charset="0"/>
                <a:cs typeface="Calibri" panose="020F0502020204030204" pitchFamily="34" charset="0"/>
              </a:defRPr>
            </a:lvl1pPr>
          </a:lstStyle>
          <a:p>
            <a:r>
              <a:rPr lang="en-US" dirty="0"/>
              <a:t>Click to edit Title</a:t>
            </a:r>
          </a:p>
        </p:txBody>
      </p:sp>
      <p:sp>
        <p:nvSpPr>
          <p:cNvPr id="3" name="Subtitle 2"/>
          <p:cNvSpPr>
            <a:spLocks noGrp="1"/>
          </p:cNvSpPr>
          <p:nvPr>
            <p:ph type="subTitle" idx="1" hasCustomPrompt="1"/>
          </p:nvPr>
        </p:nvSpPr>
        <p:spPr>
          <a:xfrm>
            <a:off x="304800" y="4268788"/>
            <a:ext cx="8534400" cy="1427784"/>
          </a:xfrm>
        </p:spPr>
        <p:txBody>
          <a:bodyPr>
            <a:normAutofit/>
          </a:bodyPr>
          <a:lstStyle>
            <a:lvl1pPr marL="0" indent="0" algn="l">
              <a:buNone/>
              <a:defRPr sz="3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subtitle</a:t>
            </a:r>
          </a:p>
        </p:txBody>
      </p:sp>
      <p:sp>
        <p:nvSpPr>
          <p:cNvPr id="16" name="Text Placeholder 15">
            <a:extLst>
              <a:ext uri="{FF2B5EF4-FFF2-40B4-BE49-F238E27FC236}">
                <a16:creationId xmlns:a16="http://schemas.microsoft.com/office/drawing/2014/main" id="{48FEB78F-16E8-184B-8CD1-91B7C65C0107}"/>
              </a:ext>
            </a:extLst>
          </p:cNvPr>
          <p:cNvSpPr>
            <a:spLocks noGrp="1"/>
          </p:cNvSpPr>
          <p:nvPr>
            <p:ph type="body" sz="quarter" idx="10" hasCustomPrompt="1"/>
          </p:nvPr>
        </p:nvSpPr>
        <p:spPr>
          <a:xfrm>
            <a:off x="304800" y="6105525"/>
            <a:ext cx="6553200" cy="590550"/>
          </a:xfrm>
        </p:spPr>
        <p:txBody>
          <a:bodyPr/>
          <a:lstStyle>
            <a:lvl1pPr marL="0" indent="0">
              <a:buNone/>
              <a:defRPr sz="200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Author, date and place</a:t>
            </a:r>
            <a:endParaRPr lang="en-GB" dirty="0"/>
          </a:p>
        </p:txBody>
      </p:sp>
      <p:sp>
        <p:nvSpPr>
          <p:cNvPr id="10" name="Rectangle 9">
            <a:extLst>
              <a:ext uri="{FF2B5EF4-FFF2-40B4-BE49-F238E27FC236}">
                <a16:creationId xmlns:a16="http://schemas.microsoft.com/office/drawing/2014/main" id="{11D80572-20F1-DB4E-9018-0DB547A268CB}"/>
              </a:ext>
            </a:extLst>
          </p:cNvPr>
          <p:cNvSpPr/>
          <p:nvPr/>
        </p:nvSpPr>
        <p:spPr>
          <a:xfrm>
            <a:off x="0" y="-4042"/>
            <a:ext cx="9144000" cy="670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A8CF2080-B08C-CC48-B62C-333D5BF7549E}"/>
              </a:ext>
            </a:extLst>
          </p:cNvPr>
          <p:cNvPicPr>
            <a:picLocks noChangeAspect="1"/>
          </p:cNvPicPr>
          <p:nvPr/>
        </p:nvPicPr>
        <p:blipFill>
          <a:blip r:embed="rId2"/>
          <a:stretch>
            <a:fillRect/>
          </a:stretch>
        </p:blipFill>
        <p:spPr>
          <a:xfrm>
            <a:off x="6056" y="-26636"/>
            <a:ext cx="1590559" cy="698294"/>
          </a:xfrm>
          <a:prstGeom prst="rect">
            <a:avLst/>
          </a:prstGeom>
        </p:spPr>
      </p:pic>
      <p:sp>
        <p:nvSpPr>
          <p:cNvPr id="13" name="Picture Placeholder 2">
            <a:extLst>
              <a:ext uri="{FF2B5EF4-FFF2-40B4-BE49-F238E27FC236}">
                <a16:creationId xmlns:a16="http://schemas.microsoft.com/office/drawing/2014/main" id="{0020A3D6-BB8E-D64D-ABAD-A02AD56F3B5F}"/>
              </a:ext>
            </a:extLst>
          </p:cNvPr>
          <p:cNvSpPr>
            <a:spLocks noGrp="1"/>
          </p:cNvSpPr>
          <p:nvPr>
            <p:ph type="pic" idx="11" hasCustomPrompt="1"/>
          </p:nvPr>
        </p:nvSpPr>
        <p:spPr>
          <a:xfrm>
            <a:off x="0" y="666915"/>
            <a:ext cx="9144000" cy="2558885"/>
          </a:xfrm>
          <a:solidFill>
            <a:srgbClr val="D1F1FC"/>
          </a:solidFill>
        </p:spPr>
        <p:txBody>
          <a:bodyPr rtlCol="0">
            <a:normAutofit/>
          </a:bodyPr>
          <a:lstStyle>
            <a:lvl1pPr marL="0" indent="0" algn="ctr">
              <a:buNone/>
              <a:defRPr sz="1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dirty="0"/>
              <a:t>Drag image into object or click button to insert image </a:t>
            </a:r>
          </a:p>
        </p:txBody>
      </p:sp>
      <p:pic>
        <p:nvPicPr>
          <p:cNvPr id="5" name="Picture 4">
            <a:extLst>
              <a:ext uri="{FF2B5EF4-FFF2-40B4-BE49-F238E27FC236}">
                <a16:creationId xmlns:a16="http://schemas.microsoft.com/office/drawing/2014/main" id="{095A26C2-AD77-D447-9EAC-72E4427C35D8}"/>
              </a:ext>
            </a:extLst>
          </p:cNvPr>
          <p:cNvPicPr>
            <a:picLocks noChangeAspect="1"/>
          </p:cNvPicPr>
          <p:nvPr/>
        </p:nvPicPr>
        <p:blipFill>
          <a:blip r:embed="rId3"/>
          <a:stretch>
            <a:fillRect/>
          </a:stretch>
        </p:blipFill>
        <p:spPr>
          <a:xfrm>
            <a:off x="7095067" y="6095473"/>
            <a:ext cx="1904999" cy="642937"/>
          </a:xfrm>
          <a:prstGeom prst="rect">
            <a:avLst/>
          </a:prstGeom>
        </p:spPr>
      </p:pic>
      <p:sp>
        <p:nvSpPr>
          <p:cNvPr id="9" name="Rectangle 8">
            <a:extLst>
              <a:ext uri="{FF2B5EF4-FFF2-40B4-BE49-F238E27FC236}">
                <a16:creationId xmlns:a16="http://schemas.microsoft.com/office/drawing/2014/main" id="{DCC60525-5856-2E4C-95A8-62DB5C5D8B1A}"/>
              </a:ext>
            </a:extLst>
          </p:cNvPr>
          <p:cNvSpPr/>
          <p:nvPr userDrawn="1"/>
        </p:nvSpPr>
        <p:spPr>
          <a:xfrm>
            <a:off x="0" y="-4042"/>
            <a:ext cx="9144000" cy="670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AA8E1E78-B5AC-8B4F-B768-7FAB95F731F8}"/>
              </a:ext>
            </a:extLst>
          </p:cNvPr>
          <p:cNvPicPr>
            <a:picLocks noChangeAspect="1"/>
          </p:cNvPicPr>
          <p:nvPr userDrawn="1"/>
        </p:nvPicPr>
        <p:blipFill>
          <a:blip r:embed="rId2"/>
          <a:stretch>
            <a:fillRect/>
          </a:stretch>
        </p:blipFill>
        <p:spPr>
          <a:xfrm>
            <a:off x="6056" y="-26636"/>
            <a:ext cx="1590559" cy="698294"/>
          </a:xfrm>
          <a:prstGeom prst="rect">
            <a:avLst/>
          </a:prstGeom>
        </p:spPr>
      </p:pic>
      <p:pic>
        <p:nvPicPr>
          <p:cNvPr id="14" name="Picture 13">
            <a:extLst>
              <a:ext uri="{FF2B5EF4-FFF2-40B4-BE49-F238E27FC236}">
                <a16:creationId xmlns:a16="http://schemas.microsoft.com/office/drawing/2014/main" id="{35A0DB8B-7E43-C144-8A31-3776F907CBAF}"/>
              </a:ext>
            </a:extLst>
          </p:cNvPr>
          <p:cNvPicPr>
            <a:picLocks noChangeAspect="1"/>
          </p:cNvPicPr>
          <p:nvPr userDrawn="1"/>
        </p:nvPicPr>
        <p:blipFill>
          <a:blip r:embed="rId3"/>
          <a:stretch>
            <a:fillRect/>
          </a:stretch>
        </p:blipFill>
        <p:spPr>
          <a:xfrm>
            <a:off x="7095067" y="6095473"/>
            <a:ext cx="1904999" cy="642937"/>
          </a:xfrm>
          <a:prstGeom prst="rect">
            <a:avLst/>
          </a:prstGeom>
        </p:spPr>
      </p:pic>
    </p:spTree>
    <p:extLst>
      <p:ext uri="{BB962C8B-B14F-4D97-AF65-F5344CB8AC3E}">
        <p14:creationId xmlns:p14="http://schemas.microsoft.com/office/powerpoint/2010/main" val="1885248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ntent + photo">
    <p:spTree>
      <p:nvGrpSpPr>
        <p:cNvPr id="1" name=""/>
        <p:cNvGrpSpPr/>
        <p:nvPr/>
      </p:nvGrpSpPr>
      <p:grpSpPr>
        <a:xfrm>
          <a:off x="0" y="0"/>
          <a:ext cx="0" cy="0"/>
          <a:chOff x="0" y="0"/>
          <a:chExt cx="0" cy="0"/>
        </a:xfrm>
      </p:grpSpPr>
      <p:sp>
        <p:nvSpPr>
          <p:cNvPr id="2" name="Title 1"/>
          <p:cNvSpPr>
            <a:spLocks noGrp="1"/>
          </p:cNvSpPr>
          <p:nvPr>
            <p:ph type="title"/>
          </p:nvPr>
        </p:nvSpPr>
        <p:spPr>
          <a:xfrm>
            <a:off x="576000" y="694800"/>
            <a:ext cx="7565989" cy="1325563"/>
          </a:xfrm>
        </p:spPr>
        <p:txBody>
          <a:bodyPr>
            <a:normAutofit/>
          </a:bodyPr>
          <a:lstStyle>
            <a:lvl1pPr>
              <a:defRPr sz="3400" b="1">
                <a:latin typeface="+mn-lt"/>
              </a:defRPr>
            </a:lvl1pPr>
          </a:lstStyle>
          <a:p>
            <a:r>
              <a:rPr lang="en-US"/>
              <a:t>Click to edit Master title style</a:t>
            </a:r>
            <a:endParaRPr lang="en-US" dirty="0"/>
          </a:p>
        </p:txBody>
      </p:sp>
      <p:sp>
        <p:nvSpPr>
          <p:cNvPr id="3" name="Content Placeholder 2"/>
          <p:cNvSpPr>
            <a:spLocks noGrp="1"/>
          </p:cNvSpPr>
          <p:nvPr>
            <p:ph sz="half" idx="1"/>
          </p:nvPr>
        </p:nvSpPr>
        <p:spPr>
          <a:xfrm>
            <a:off x="576000" y="2181226"/>
            <a:ext cx="3736938" cy="4351338"/>
          </a:xfrm>
        </p:spPr>
        <p:txBody>
          <a:bodyP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Picture Placeholder 2">
            <a:extLst>
              <a:ext uri="{FF2B5EF4-FFF2-40B4-BE49-F238E27FC236}">
                <a16:creationId xmlns:a16="http://schemas.microsoft.com/office/drawing/2014/main" id="{1FD8836D-0FFA-5146-A983-0F03D7C0C1AD}"/>
              </a:ext>
            </a:extLst>
          </p:cNvPr>
          <p:cNvSpPr>
            <a:spLocks noGrp="1"/>
          </p:cNvSpPr>
          <p:nvPr>
            <p:ph type="pic" idx="11" hasCustomPrompt="1"/>
          </p:nvPr>
        </p:nvSpPr>
        <p:spPr>
          <a:xfrm>
            <a:off x="4422986" y="2181224"/>
            <a:ext cx="3736938" cy="4351338"/>
          </a:xfrm>
          <a:solidFill>
            <a:srgbClr val="D1F1FC"/>
          </a:solidFill>
        </p:spPr>
        <p:txBody>
          <a:bodyPr rtlCol="0">
            <a:normAutofit/>
          </a:bodyPr>
          <a:lstStyle>
            <a:lvl1pPr marL="0" indent="0" algn="ctr">
              <a:buNone/>
              <a:defRPr sz="1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dirty="0"/>
              <a:t>Drag image into object or click button to insert image </a:t>
            </a:r>
          </a:p>
        </p:txBody>
      </p:sp>
      <p:grpSp>
        <p:nvGrpSpPr>
          <p:cNvPr id="9" name="Group 8">
            <a:extLst>
              <a:ext uri="{FF2B5EF4-FFF2-40B4-BE49-F238E27FC236}">
                <a16:creationId xmlns:a16="http://schemas.microsoft.com/office/drawing/2014/main" id="{DFAA8237-1554-C54F-AC53-20C4798CA9F8}"/>
              </a:ext>
            </a:extLst>
          </p:cNvPr>
          <p:cNvGrpSpPr/>
          <p:nvPr userDrawn="1"/>
        </p:nvGrpSpPr>
        <p:grpSpPr>
          <a:xfrm>
            <a:off x="0" y="-18169"/>
            <a:ext cx="9144000" cy="6876169"/>
            <a:chOff x="0" y="-18169"/>
            <a:chExt cx="9144000" cy="6876169"/>
          </a:xfrm>
        </p:grpSpPr>
        <p:sp>
          <p:nvSpPr>
            <p:cNvPr id="10" name="Rectangle 9">
              <a:extLst>
                <a:ext uri="{FF2B5EF4-FFF2-40B4-BE49-F238E27FC236}">
                  <a16:creationId xmlns:a16="http://schemas.microsoft.com/office/drawing/2014/main" id="{686A47BD-03AC-604D-AD62-8967C329B94B}"/>
                </a:ext>
              </a:extLst>
            </p:cNvPr>
            <p:cNvSpPr/>
            <p:nvPr userDrawn="1"/>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EF74F6A5-FFE2-2548-838F-416E3BF61662}"/>
                </a:ext>
              </a:extLst>
            </p:cNvPr>
            <p:cNvPicPr>
              <a:picLocks noChangeAspect="1"/>
            </p:cNvPicPr>
            <p:nvPr userDrawn="1"/>
          </p:nvPicPr>
          <p:blipFill>
            <a:blip r:embed="rId2"/>
            <a:stretch>
              <a:fillRect/>
            </a:stretch>
          </p:blipFill>
          <p:spPr>
            <a:xfrm>
              <a:off x="6056" y="-18169"/>
              <a:ext cx="1314581" cy="577133"/>
            </a:xfrm>
            <a:prstGeom prst="rect">
              <a:avLst/>
            </a:prstGeom>
          </p:spPr>
        </p:pic>
        <p:pic>
          <p:nvPicPr>
            <p:cNvPr id="13" name="Picture 12">
              <a:extLst>
                <a:ext uri="{FF2B5EF4-FFF2-40B4-BE49-F238E27FC236}">
                  <a16:creationId xmlns:a16="http://schemas.microsoft.com/office/drawing/2014/main" id="{08824D51-4B94-2145-8F83-2BFD376BB568}"/>
                </a:ext>
              </a:extLst>
            </p:cNvPr>
            <p:cNvPicPr>
              <a:picLocks noChangeAspect="1"/>
            </p:cNvPicPr>
            <p:nvPr userDrawn="1"/>
          </p:nvPicPr>
          <p:blipFill>
            <a:blip r:embed="rId3"/>
            <a:stretch>
              <a:fillRect/>
            </a:stretch>
          </p:blipFill>
          <p:spPr>
            <a:xfrm>
              <a:off x="7608096" y="64627"/>
              <a:ext cx="1466661" cy="421665"/>
            </a:xfrm>
            <a:prstGeom prst="rect">
              <a:avLst/>
            </a:prstGeom>
          </p:spPr>
        </p:pic>
        <p:sp>
          <p:nvSpPr>
            <p:cNvPr id="14" name="Rectangle 13">
              <a:extLst>
                <a:ext uri="{FF2B5EF4-FFF2-40B4-BE49-F238E27FC236}">
                  <a16:creationId xmlns:a16="http://schemas.microsoft.com/office/drawing/2014/main" id="{F3F97960-D5CD-2445-A5A4-EB1CCEE2B05E}"/>
                </a:ext>
              </a:extLst>
            </p:cNvPr>
            <p:cNvSpPr/>
            <p:nvPr userDrawn="1"/>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189303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6000" y="694800"/>
            <a:ext cx="7392591" cy="1325563"/>
          </a:xfrm>
        </p:spPr>
        <p:txBody>
          <a:bodyPr>
            <a:normAutofit/>
          </a:bodyPr>
          <a:lstStyle>
            <a:lvl1pPr>
              <a:defRPr sz="3400" b="1">
                <a:latin typeface="+mn-lt"/>
              </a:defRPr>
            </a:lvl1pPr>
          </a:lstStyle>
          <a:p>
            <a:r>
              <a:rPr lang="en-US"/>
              <a:t>Click to edit Master title style</a:t>
            </a:r>
            <a:endParaRPr lang="en-US" dirty="0"/>
          </a:p>
        </p:txBody>
      </p:sp>
      <p:sp>
        <p:nvSpPr>
          <p:cNvPr id="3" name="Text Placeholder 2"/>
          <p:cNvSpPr>
            <a:spLocks noGrp="1"/>
          </p:cNvSpPr>
          <p:nvPr>
            <p:ph type="body" idx="1"/>
          </p:nvPr>
        </p:nvSpPr>
        <p:spPr>
          <a:xfrm>
            <a:off x="576000" y="2121428"/>
            <a:ext cx="3690698" cy="823912"/>
          </a:xfrm>
        </p:spPr>
        <p:txBody>
          <a:bodyPr anchor="b"/>
          <a:lstStyle>
            <a:lvl1pPr marL="0" indent="0">
              <a:buNone/>
              <a:defRPr sz="24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76000" y="2945340"/>
            <a:ext cx="3690698" cy="3573993"/>
          </a:xfrm>
        </p:spPr>
        <p:txBody>
          <a:bodyP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412671" y="2121428"/>
            <a:ext cx="3555920" cy="823912"/>
          </a:xfrm>
        </p:spPr>
        <p:txBody>
          <a:bodyPr anchor="b"/>
          <a:lstStyle>
            <a:lvl1pPr marL="0" indent="0">
              <a:buNone/>
              <a:defRPr sz="24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2671" y="2945340"/>
            <a:ext cx="3555920" cy="3573993"/>
          </a:xfrm>
        </p:spPr>
        <p:txBody>
          <a:bodyP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1" name="Group 10">
            <a:extLst>
              <a:ext uri="{FF2B5EF4-FFF2-40B4-BE49-F238E27FC236}">
                <a16:creationId xmlns:a16="http://schemas.microsoft.com/office/drawing/2014/main" id="{4ED94570-127B-B742-BB3F-4C3D93B7FACF}"/>
              </a:ext>
            </a:extLst>
          </p:cNvPr>
          <p:cNvGrpSpPr/>
          <p:nvPr userDrawn="1"/>
        </p:nvGrpSpPr>
        <p:grpSpPr>
          <a:xfrm>
            <a:off x="0" y="-18169"/>
            <a:ext cx="9144000" cy="6876169"/>
            <a:chOff x="0" y="-18169"/>
            <a:chExt cx="9144000" cy="6876169"/>
          </a:xfrm>
        </p:grpSpPr>
        <p:sp>
          <p:nvSpPr>
            <p:cNvPr id="12" name="Rectangle 11">
              <a:extLst>
                <a:ext uri="{FF2B5EF4-FFF2-40B4-BE49-F238E27FC236}">
                  <a16:creationId xmlns:a16="http://schemas.microsoft.com/office/drawing/2014/main" id="{5055168F-A929-FA40-ABA3-EE407015CF5E}"/>
                </a:ext>
              </a:extLst>
            </p:cNvPr>
            <p:cNvSpPr/>
            <p:nvPr userDrawn="1"/>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6EF4C155-4838-F540-BA72-AA1CC48E0779}"/>
                </a:ext>
              </a:extLst>
            </p:cNvPr>
            <p:cNvPicPr>
              <a:picLocks noChangeAspect="1"/>
            </p:cNvPicPr>
            <p:nvPr userDrawn="1"/>
          </p:nvPicPr>
          <p:blipFill>
            <a:blip r:embed="rId2"/>
            <a:stretch>
              <a:fillRect/>
            </a:stretch>
          </p:blipFill>
          <p:spPr>
            <a:xfrm>
              <a:off x="6056" y="-18169"/>
              <a:ext cx="1314581" cy="577133"/>
            </a:xfrm>
            <a:prstGeom prst="rect">
              <a:avLst/>
            </a:prstGeom>
          </p:spPr>
        </p:pic>
        <p:pic>
          <p:nvPicPr>
            <p:cNvPr id="14" name="Picture 13">
              <a:extLst>
                <a:ext uri="{FF2B5EF4-FFF2-40B4-BE49-F238E27FC236}">
                  <a16:creationId xmlns:a16="http://schemas.microsoft.com/office/drawing/2014/main" id="{EF359080-DBEE-E64F-8651-E494BE9E234B}"/>
                </a:ext>
              </a:extLst>
            </p:cNvPr>
            <p:cNvPicPr>
              <a:picLocks noChangeAspect="1"/>
            </p:cNvPicPr>
            <p:nvPr userDrawn="1"/>
          </p:nvPicPr>
          <p:blipFill>
            <a:blip r:embed="rId3"/>
            <a:stretch>
              <a:fillRect/>
            </a:stretch>
          </p:blipFill>
          <p:spPr>
            <a:xfrm>
              <a:off x="7608096" y="64627"/>
              <a:ext cx="1466661" cy="421665"/>
            </a:xfrm>
            <a:prstGeom prst="rect">
              <a:avLst/>
            </a:prstGeom>
          </p:spPr>
        </p:pic>
        <p:sp>
          <p:nvSpPr>
            <p:cNvPr id="15" name="Rectangle 14">
              <a:extLst>
                <a:ext uri="{FF2B5EF4-FFF2-40B4-BE49-F238E27FC236}">
                  <a16:creationId xmlns:a16="http://schemas.microsoft.com/office/drawing/2014/main" id="{F1804A31-5BB1-8A48-B64A-519A9B48C0F0}"/>
                </a:ext>
              </a:extLst>
            </p:cNvPr>
            <p:cNvSpPr/>
            <p:nvPr userDrawn="1"/>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1847622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Full photo">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7BE5DC2E-F4DD-8442-BB99-942099A4A611}"/>
              </a:ext>
            </a:extLst>
          </p:cNvPr>
          <p:cNvSpPr>
            <a:spLocks noGrp="1"/>
          </p:cNvSpPr>
          <p:nvPr>
            <p:ph type="pic" idx="11" hasCustomPrompt="1"/>
          </p:nvPr>
        </p:nvSpPr>
        <p:spPr>
          <a:xfrm>
            <a:off x="0" y="0"/>
            <a:ext cx="9144000" cy="6858000"/>
          </a:xfrm>
          <a:solidFill>
            <a:srgbClr val="D1F1FC"/>
          </a:solidFill>
        </p:spPr>
        <p:txBody>
          <a:bodyPr rtlCol="0">
            <a:normAutofit/>
          </a:bodyPr>
          <a:lstStyle>
            <a:lvl1pPr marL="0" indent="0" algn="ctr">
              <a:buNone/>
              <a:defRPr sz="1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dirty="0"/>
              <a:t>Drag image into object or click button to insert image </a:t>
            </a:r>
          </a:p>
        </p:txBody>
      </p:sp>
      <p:sp>
        <p:nvSpPr>
          <p:cNvPr id="7" name="Title 1">
            <a:extLst>
              <a:ext uri="{FF2B5EF4-FFF2-40B4-BE49-F238E27FC236}">
                <a16:creationId xmlns:a16="http://schemas.microsoft.com/office/drawing/2014/main" id="{A822217C-8389-5C49-B5C1-5FEB93044AEB}"/>
              </a:ext>
            </a:extLst>
          </p:cNvPr>
          <p:cNvSpPr>
            <a:spLocks noGrp="1"/>
          </p:cNvSpPr>
          <p:nvPr>
            <p:ph type="title" hasCustomPrompt="1"/>
          </p:nvPr>
        </p:nvSpPr>
        <p:spPr>
          <a:xfrm>
            <a:off x="415290" y="1732916"/>
            <a:ext cx="5661660" cy="2153283"/>
          </a:xfrm>
        </p:spPr>
        <p:txBody>
          <a:bodyPr>
            <a:normAutofit/>
          </a:bodyPr>
          <a:lstStyle>
            <a:lvl1pPr>
              <a:defRPr sz="3200" b="0">
                <a:solidFill>
                  <a:srgbClr val="FFFFFF"/>
                </a:solidFill>
                <a:latin typeface="+mn-lt"/>
              </a:defRPr>
            </a:lvl1pPr>
          </a:lstStyle>
          <a:p>
            <a:r>
              <a:rPr lang="en-US" dirty="0"/>
              <a:t>Click to edit photo title</a:t>
            </a:r>
          </a:p>
        </p:txBody>
      </p:sp>
    </p:spTree>
    <p:extLst>
      <p:ext uri="{BB962C8B-B14F-4D97-AF65-F5344CB8AC3E}">
        <p14:creationId xmlns:p14="http://schemas.microsoft.com/office/powerpoint/2010/main" val="40601199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17141" y="694800"/>
            <a:ext cx="1971675" cy="5811838"/>
          </a:xfrm>
        </p:spPr>
        <p:txBody>
          <a:bodyPr vert="eaVert">
            <a:normAutofit/>
          </a:bodyPr>
          <a:lstStyle>
            <a:lvl1pPr>
              <a:defRPr sz="3200" b="1">
                <a:latin typeface="+mn-lt"/>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76000" y="694800"/>
            <a:ext cx="5114925" cy="5811838"/>
          </a:xfrm>
        </p:spPr>
        <p:txBody>
          <a:bodyPr vert="eaVert"/>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8" name="Group 7">
            <a:extLst>
              <a:ext uri="{FF2B5EF4-FFF2-40B4-BE49-F238E27FC236}">
                <a16:creationId xmlns:a16="http://schemas.microsoft.com/office/drawing/2014/main" id="{0BA52828-593B-424F-8F7B-27B0269D7DCF}"/>
              </a:ext>
            </a:extLst>
          </p:cNvPr>
          <p:cNvGrpSpPr/>
          <p:nvPr userDrawn="1"/>
        </p:nvGrpSpPr>
        <p:grpSpPr>
          <a:xfrm>
            <a:off x="0" y="-18169"/>
            <a:ext cx="9144000" cy="6876169"/>
            <a:chOff x="0" y="-18169"/>
            <a:chExt cx="9144000" cy="6876169"/>
          </a:xfrm>
        </p:grpSpPr>
        <p:sp>
          <p:nvSpPr>
            <p:cNvPr id="9" name="Rectangle 8">
              <a:extLst>
                <a:ext uri="{FF2B5EF4-FFF2-40B4-BE49-F238E27FC236}">
                  <a16:creationId xmlns:a16="http://schemas.microsoft.com/office/drawing/2014/main" id="{386F1999-5576-674E-8CFC-E0185A24B22D}"/>
                </a:ext>
              </a:extLst>
            </p:cNvPr>
            <p:cNvSpPr/>
            <p:nvPr userDrawn="1"/>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F48B01ED-BE1B-EB4A-A4B7-B412EBFE9F49}"/>
                </a:ext>
              </a:extLst>
            </p:cNvPr>
            <p:cNvPicPr>
              <a:picLocks noChangeAspect="1"/>
            </p:cNvPicPr>
            <p:nvPr userDrawn="1"/>
          </p:nvPicPr>
          <p:blipFill>
            <a:blip r:embed="rId2"/>
            <a:stretch>
              <a:fillRect/>
            </a:stretch>
          </p:blipFill>
          <p:spPr>
            <a:xfrm>
              <a:off x="6056" y="-18169"/>
              <a:ext cx="1314581" cy="577133"/>
            </a:xfrm>
            <a:prstGeom prst="rect">
              <a:avLst/>
            </a:prstGeom>
          </p:spPr>
        </p:pic>
        <p:pic>
          <p:nvPicPr>
            <p:cNvPr id="11" name="Picture 10">
              <a:extLst>
                <a:ext uri="{FF2B5EF4-FFF2-40B4-BE49-F238E27FC236}">
                  <a16:creationId xmlns:a16="http://schemas.microsoft.com/office/drawing/2014/main" id="{AEE1B063-6233-F545-9543-05AB3B5F800D}"/>
                </a:ext>
              </a:extLst>
            </p:cNvPr>
            <p:cNvPicPr>
              <a:picLocks noChangeAspect="1"/>
            </p:cNvPicPr>
            <p:nvPr userDrawn="1"/>
          </p:nvPicPr>
          <p:blipFill>
            <a:blip r:embed="rId3"/>
            <a:stretch>
              <a:fillRect/>
            </a:stretch>
          </p:blipFill>
          <p:spPr>
            <a:xfrm>
              <a:off x="7608096" y="64627"/>
              <a:ext cx="1466661" cy="421665"/>
            </a:xfrm>
            <a:prstGeom prst="rect">
              <a:avLst/>
            </a:prstGeom>
          </p:spPr>
        </p:pic>
        <p:sp>
          <p:nvSpPr>
            <p:cNvPr id="12" name="Rectangle 11">
              <a:extLst>
                <a:ext uri="{FF2B5EF4-FFF2-40B4-BE49-F238E27FC236}">
                  <a16:creationId xmlns:a16="http://schemas.microsoft.com/office/drawing/2014/main" id="{9DE92141-628B-5F48-A4C2-4D2A39FE28B3}"/>
                </a:ext>
              </a:extLst>
            </p:cNvPr>
            <p:cNvSpPr/>
            <p:nvPr userDrawn="1"/>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59579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 phot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42162D-F999-A340-A01F-DCC5F9B6483F}"/>
              </a:ext>
            </a:extLst>
          </p:cNvPr>
          <p:cNvSpPr/>
          <p:nvPr/>
        </p:nvSpPr>
        <p:spPr>
          <a:xfrm>
            <a:off x="0" y="0"/>
            <a:ext cx="5467350" cy="38961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hasCustomPrompt="1"/>
          </p:nvPr>
        </p:nvSpPr>
        <p:spPr>
          <a:xfrm>
            <a:off x="0" y="14511"/>
            <a:ext cx="5467350" cy="2035784"/>
          </a:xfrm>
        </p:spPr>
        <p:txBody>
          <a:bodyPr anchor="ctr" anchorCtr="0">
            <a:normAutofit/>
          </a:bodyPr>
          <a:lstStyle>
            <a:lvl1pPr algn="ctr" fontAlgn="ctr">
              <a:defRPr sz="4000" b="1" i="0">
                <a:solidFill>
                  <a:srgbClr val="FFFFFF"/>
                </a:solidFill>
                <a:latin typeface="Calibri" panose="020F0502020204030204" pitchFamily="34" charset="0"/>
                <a:cs typeface="Calibri" panose="020F0502020204030204" pitchFamily="34" charset="0"/>
              </a:defRPr>
            </a:lvl1pPr>
          </a:lstStyle>
          <a:p>
            <a:r>
              <a:rPr lang="en-US" dirty="0"/>
              <a:t>Click to edit Title</a:t>
            </a:r>
          </a:p>
        </p:txBody>
      </p:sp>
      <p:sp>
        <p:nvSpPr>
          <p:cNvPr id="3" name="Subtitle 2"/>
          <p:cNvSpPr>
            <a:spLocks noGrp="1"/>
          </p:cNvSpPr>
          <p:nvPr>
            <p:ph type="subTitle" idx="1" hasCustomPrompt="1"/>
          </p:nvPr>
        </p:nvSpPr>
        <p:spPr>
          <a:xfrm>
            <a:off x="304800" y="4105169"/>
            <a:ext cx="8534400" cy="1427784"/>
          </a:xfrm>
        </p:spPr>
        <p:txBody>
          <a:bodyPr>
            <a:normAutofit/>
          </a:bodyPr>
          <a:lstStyle>
            <a:lvl1pPr marL="0" indent="0" algn="l">
              <a:buNone/>
              <a:defRPr sz="3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subtitle</a:t>
            </a:r>
          </a:p>
        </p:txBody>
      </p:sp>
      <p:sp>
        <p:nvSpPr>
          <p:cNvPr id="16" name="Text Placeholder 15">
            <a:extLst>
              <a:ext uri="{FF2B5EF4-FFF2-40B4-BE49-F238E27FC236}">
                <a16:creationId xmlns:a16="http://schemas.microsoft.com/office/drawing/2014/main" id="{48FEB78F-16E8-184B-8CD1-91B7C65C0107}"/>
              </a:ext>
            </a:extLst>
          </p:cNvPr>
          <p:cNvSpPr>
            <a:spLocks noGrp="1"/>
          </p:cNvSpPr>
          <p:nvPr>
            <p:ph type="body" sz="quarter" idx="10" hasCustomPrompt="1"/>
          </p:nvPr>
        </p:nvSpPr>
        <p:spPr>
          <a:xfrm>
            <a:off x="304800" y="6105525"/>
            <a:ext cx="5962650" cy="590550"/>
          </a:xfrm>
        </p:spPr>
        <p:txBody>
          <a:bodyPr/>
          <a:lstStyle>
            <a:lvl1pPr marL="0" indent="0">
              <a:buNone/>
              <a:defRPr sz="200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Author, date and place</a:t>
            </a:r>
            <a:endParaRPr lang="en-GB" dirty="0"/>
          </a:p>
        </p:txBody>
      </p:sp>
      <p:sp>
        <p:nvSpPr>
          <p:cNvPr id="10" name="Picture Placeholder 2">
            <a:extLst>
              <a:ext uri="{FF2B5EF4-FFF2-40B4-BE49-F238E27FC236}">
                <a16:creationId xmlns:a16="http://schemas.microsoft.com/office/drawing/2014/main" id="{EA542813-8245-C44C-B350-89BA434D366C}"/>
              </a:ext>
            </a:extLst>
          </p:cNvPr>
          <p:cNvSpPr>
            <a:spLocks noGrp="1"/>
          </p:cNvSpPr>
          <p:nvPr>
            <p:ph type="pic" idx="11" hasCustomPrompt="1"/>
          </p:nvPr>
        </p:nvSpPr>
        <p:spPr>
          <a:xfrm>
            <a:off x="5467350" y="1"/>
            <a:ext cx="3676650" cy="3896138"/>
          </a:xfrm>
          <a:solidFill>
            <a:srgbClr val="D1F1FC"/>
          </a:solidFill>
        </p:spPr>
        <p:txBody>
          <a:bodyPr rtlCol="0">
            <a:normAutofit/>
          </a:bodyPr>
          <a:lstStyle>
            <a:lvl1pPr marL="0" indent="0" algn="ctr">
              <a:buNone/>
              <a:defRPr sz="1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dirty="0"/>
              <a:t>Drag image into object or click button to insert image </a:t>
            </a:r>
          </a:p>
        </p:txBody>
      </p:sp>
      <p:pic>
        <p:nvPicPr>
          <p:cNvPr id="13" name="Picture 12">
            <a:extLst>
              <a:ext uri="{FF2B5EF4-FFF2-40B4-BE49-F238E27FC236}">
                <a16:creationId xmlns:a16="http://schemas.microsoft.com/office/drawing/2014/main" id="{A61D3ECD-C9A0-DD4A-BD0C-03085BB005E5}"/>
              </a:ext>
            </a:extLst>
          </p:cNvPr>
          <p:cNvPicPr>
            <a:picLocks noChangeAspect="1"/>
          </p:cNvPicPr>
          <p:nvPr/>
        </p:nvPicPr>
        <p:blipFill>
          <a:blip r:embed="rId2"/>
          <a:stretch>
            <a:fillRect/>
          </a:stretch>
        </p:blipFill>
        <p:spPr>
          <a:xfrm>
            <a:off x="787400" y="2186285"/>
            <a:ext cx="3894667" cy="1709854"/>
          </a:xfrm>
          <a:prstGeom prst="rect">
            <a:avLst/>
          </a:prstGeom>
        </p:spPr>
      </p:pic>
      <p:pic>
        <p:nvPicPr>
          <p:cNvPr id="14" name="Picture 13">
            <a:extLst>
              <a:ext uri="{FF2B5EF4-FFF2-40B4-BE49-F238E27FC236}">
                <a16:creationId xmlns:a16="http://schemas.microsoft.com/office/drawing/2014/main" id="{24CBC7E8-68E0-9047-9804-2897CE4A1366}"/>
              </a:ext>
            </a:extLst>
          </p:cNvPr>
          <p:cNvPicPr>
            <a:picLocks noChangeAspect="1"/>
          </p:cNvPicPr>
          <p:nvPr/>
        </p:nvPicPr>
        <p:blipFill>
          <a:blip r:embed="rId3"/>
          <a:stretch>
            <a:fillRect/>
          </a:stretch>
        </p:blipFill>
        <p:spPr>
          <a:xfrm>
            <a:off x="7095067" y="6095473"/>
            <a:ext cx="1904999" cy="642937"/>
          </a:xfrm>
          <a:prstGeom prst="rect">
            <a:avLst/>
          </a:prstGeom>
        </p:spPr>
      </p:pic>
      <p:sp>
        <p:nvSpPr>
          <p:cNvPr id="9" name="Title 1">
            <a:extLst>
              <a:ext uri="{FF2B5EF4-FFF2-40B4-BE49-F238E27FC236}">
                <a16:creationId xmlns:a16="http://schemas.microsoft.com/office/drawing/2014/main" id="{BBA06944-6022-154F-B56B-2BE98B32294A}"/>
              </a:ext>
            </a:extLst>
          </p:cNvPr>
          <p:cNvSpPr>
            <a:spLocks noGrp="1"/>
          </p:cNvSpPr>
          <p:nvPr>
            <p:ph type="ctrTitle" hasCustomPrompt="1"/>
          </p:nvPr>
        </p:nvSpPr>
        <p:spPr>
          <a:xfrm>
            <a:off x="0" y="14511"/>
            <a:ext cx="5467350" cy="2035784"/>
          </a:xfrm>
        </p:spPr>
        <p:txBody>
          <a:bodyPr anchor="ctr" anchorCtr="0">
            <a:normAutofit/>
          </a:bodyPr>
          <a:lstStyle>
            <a:lvl1pPr algn="ctr" fontAlgn="ctr">
              <a:defRPr sz="4000" b="1" i="0">
                <a:solidFill>
                  <a:srgbClr val="FFFFFF"/>
                </a:solidFill>
                <a:latin typeface="Calibri" panose="020F0502020204030204" pitchFamily="34" charset="0"/>
                <a:cs typeface="Calibri" panose="020F0502020204030204" pitchFamily="34" charset="0"/>
              </a:defRPr>
            </a:lvl1pPr>
          </a:lstStyle>
          <a:p>
            <a:r>
              <a:rPr lang="en-US" dirty="0"/>
              <a:t>Click to edit Title</a:t>
            </a:r>
          </a:p>
        </p:txBody>
      </p:sp>
      <p:sp>
        <p:nvSpPr>
          <p:cNvPr id="11" name="Subtitle 2">
            <a:extLst>
              <a:ext uri="{FF2B5EF4-FFF2-40B4-BE49-F238E27FC236}">
                <a16:creationId xmlns:a16="http://schemas.microsoft.com/office/drawing/2014/main" id="{84935CFB-8046-3442-90BB-ADE05864179A}"/>
              </a:ext>
            </a:extLst>
          </p:cNvPr>
          <p:cNvSpPr>
            <a:spLocks noGrp="1"/>
          </p:cNvSpPr>
          <p:nvPr>
            <p:ph type="subTitle" idx="1" hasCustomPrompt="1"/>
          </p:nvPr>
        </p:nvSpPr>
        <p:spPr>
          <a:xfrm>
            <a:off x="304800" y="4105169"/>
            <a:ext cx="8534400" cy="1427784"/>
          </a:xfrm>
        </p:spPr>
        <p:txBody>
          <a:bodyPr>
            <a:normAutofit/>
          </a:bodyPr>
          <a:lstStyle>
            <a:lvl1pPr marL="0" indent="0" algn="l">
              <a:buNone/>
              <a:defRPr sz="3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subtitle</a:t>
            </a:r>
          </a:p>
        </p:txBody>
      </p:sp>
      <p:sp>
        <p:nvSpPr>
          <p:cNvPr id="12" name="Text Placeholder 15">
            <a:extLst>
              <a:ext uri="{FF2B5EF4-FFF2-40B4-BE49-F238E27FC236}">
                <a16:creationId xmlns:a16="http://schemas.microsoft.com/office/drawing/2014/main" id="{6DE99DCF-D99C-7A4E-B37E-66327295C7BC}"/>
              </a:ext>
            </a:extLst>
          </p:cNvPr>
          <p:cNvSpPr>
            <a:spLocks noGrp="1"/>
          </p:cNvSpPr>
          <p:nvPr>
            <p:ph type="body" sz="quarter" idx="10" hasCustomPrompt="1"/>
          </p:nvPr>
        </p:nvSpPr>
        <p:spPr>
          <a:xfrm>
            <a:off x="304800" y="6105525"/>
            <a:ext cx="5962650" cy="590550"/>
          </a:xfrm>
        </p:spPr>
        <p:txBody>
          <a:bodyPr/>
          <a:lstStyle>
            <a:lvl1pPr marL="0" indent="0">
              <a:buNone/>
              <a:defRPr sz="200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Author, date and place</a:t>
            </a:r>
            <a:endParaRPr lang="en-GB" dirty="0"/>
          </a:p>
        </p:txBody>
      </p:sp>
      <p:pic>
        <p:nvPicPr>
          <p:cNvPr id="17" name="Picture 16">
            <a:extLst>
              <a:ext uri="{FF2B5EF4-FFF2-40B4-BE49-F238E27FC236}">
                <a16:creationId xmlns:a16="http://schemas.microsoft.com/office/drawing/2014/main" id="{B35DEFA3-F027-E541-9DBB-9764AE773250}"/>
              </a:ext>
            </a:extLst>
          </p:cNvPr>
          <p:cNvPicPr>
            <a:picLocks noChangeAspect="1"/>
          </p:cNvPicPr>
          <p:nvPr userDrawn="1"/>
        </p:nvPicPr>
        <p:blipFill>
          <a:blip r:embed="rId2"/>
          <a:stretch>
            <a:fillRect/>
          </a:stretch>
        </p:blipFill>
        <p:spPr>
          <a:xfrm>
            <a:off x="787400" y="2186285"/>
            <a:ext cx="3894667" cy="1709854"/>
          </a:xfrm>
          <a:prstGeom prst="rect">
            <a:avLst/>
          </a:prstGeom>
        </p:spPr>
      </p:pic>
      <p:pic>
        <p:nvPicPr>
          <p:cNvPr id="18" name="Picture 17">
            <a:extLst>
              <a:ext uri="{FF2B5EF4-FFF2-40B4-BE49-F238E27FC236}">
                <a16:creationId xmlns:a16="http://schemas.microsoft.com/office/drawing/2014/main" id="{90CE5AB2-ECB2-7B49-AF69-29373998EF71}"/>
              </a:ext>
            </a:extLst>
          </p:cNvPr>
          <p:cNvPicPr>
            <a:picLocks noChangeAspect="1"/>
          </p:cNvPicPr>
          <p:nvPr userDrawn="1"/>
        </p:nvPicPr>
        <p:blipFill>
          <a:blip r:embed="rId3"/>
          <a:stretch>
            <a:fillRect/>
          </a:stretch>
        </p:blipFill>
        <p:spPr>
          <a:xfrm>
            <a:off x="7095067" y="6095473"/>
            <a:ext cx="1904999" cy="642937"/>
          </a:xfrm>
          <a:prstGeom prst="rect">
            <a:avLst/>
          </a:prstGeom>
        </p:spPr>
      </p:pic>
    </p:spTree>
    <p:extLst>
      <p:ext uri="{BB962C8B-B14F-4D97-AF65-F5344CB8AC3E}">
        <p14:creationId xmlns:p14="http://schemas.microsoft.com/office/powerpoint/2010/main" val="811790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hapter cover">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8A1E1E2-FF35-3043-AE2C-2A27AB834E4B}"/>
              </a:ext>
            </a:extLst>
          </p:cNvPr>
          <p:cNvSpPr/>
          <p:nvPr/>
        </p:nvSpPr>
        <p:spPr>
          <a:xfrm>
            <a:off x="0" y="0"/>
            <a:ext cx="607695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15290" y="1732914"/>
            <a:ext cx="5661660" cy="2153283"/>
          </a:xfrm>
        </p:spPr>
        <p:txBody>
          <a:bodyPr>
            <a:normAutofit/>
          </a:bodyPr>
          <a:lstStyle>
            <a:lvl1pPr>
              <a:defRPr sz="3200" b="1">
                <a:solidFill>
                  <a:srgbClr val="FFFFFF"/>
                </a:solidFill>
                <a:latin typeface="+mn-lt"/>
              </a:defRPr>
            </a:lvl1pPr>
          </a:lstStyle>
          <a:p>
            <a:r>
              <a:rPr lang="en-US" dirty="0"/>
              <a:t>Click to edit chapter title</a:t>
            </a:r>
          </a:p>
        </p:txBody>
      </p:sp>
      <p:pic>
        <p:nvPicPr>
          <p:cNvPr id="8" name="Picture 7">
            <a:extLst>
              <a:ext uri="{FF2B5EF4-FFF2-40B4-BE49-F238E27FC236}">
                <a16:creationId xmlns:a16="http://schemas.microsoft.com/office/drawing/2014/main" id="{C1F664DB-4263-D442-A820-F4EB8F128D8E}"/>
              </a:ext>
            </a:extLst>
          </p:cNvPr>
          <p:cNvPicPr>
            <a:picLocks noChangeAspect="1"/>
          </p:cNvPicPr>
          <p:nvPr/>
        </p:nvPicPr>
        <p:blipFill>
          <a:blip r:embed="rId2"/>
          <a:stretch>
            <a:fillRect/>
          </a:stretch>
        </p:blipFill>
        <p:spPr>
          <a:xfrm>
            <a:off x="287867" y="4499517"/>
            <a:ext cx="5372099" cy="2358483"/>
          </a:xfrm>
          <a:prstGeom prst="rect">
            <a:avLst/>
          </a:prstGeom>
        </p:spPr>
      </p:pic>
      <p:pic>
        <p:nvPicPr>
          <p:cNvPr id="9" name="Picture 8">
            <a:extLst>
              <a:ext uri="{FF2B5EF4-FFF2-40B4-BE49-F238E27FC236}">
                <a16:creationId xmlns:a16="http://schemas.microsoft.com/office/drawing/2014/main" id="{AE31982C-6E41-9D44-B548-749BB3620FB3}"/>
              </a:ext>
            </a:extLst>
          </p:cNvPr>
          <p:cNvPicPr>
            <a:picLocks noChangeAspect="1"/>
          </p:cNvPicPr>
          <p:nvPr/>
        </p:nvPicPr>
        <p:blipFill>
          <a:blip r:embed="rId3"/>
          <a:stretch>
            <a:fillRect/>
          </a:stretch>
        </p:blipFill>
        <p:spPr>
          <a:xfrm>
            <a:off x="6803764" y="6243061"/>
            <a:ext cx="1798370" cy="517031"/>
          </a:xfrm>
          <a:prstGeom prst="rect">
            <a:avLst/>
          </a:prstGeom>
        </p:spPr>
      </p:pic>
      <p:sp>
        <p:nvSpPr>
          <p:cNvPr id="6" name="Rectangle 5">
            <a:extLst>
              <a:ext uri="{FF2B5EF4-FFF2-40B4-BE49-F238E27FC236}">
                <a16:creationId xmlns:a16="http://schemas.microsoft.com/office/drawing/2014/main" id="{94C8454B-F9B1-6442-9530-2FE833C5B946}"/>
              </a:ext>
            </a:extLst>
          </p:cNvPr>
          <p:cNvSpPr/>
          <p:nvPr userDrawn="1"/>
        </p:nvSpPr>
        <p:spPr>
          <a:xfrm>
            <a:off x="0" y="0"/>
            <a:ext cx="607695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itle 1">
            <a:extLst>
              <a:ext uri="{FF2B5EF4-FFF2-40B4-BE49-F238E27FC236}">
                <a16:creationId xmlns:a16="http://schemas.microsoft.com/office/drawing/2014/main" id="{1DFC4090-03D6-DC4E-B174-CCC2D41908F0}"/>
              </a:ext>
            </a:extLst>
          </p:cNvPr>
          <p:cNvSpPr>
            <a:spLocks noGrp="1"/>
          </p:cNvSpPr>
          <p:nvPr>
            <p:ph type="title" hasCustomPrompt="1"/>
          </p:nvPr>
        </p:nvSpPr>
        <p:spPr>
          <a:xfrm>
            <a:off x="415290" y="1732914"/>
            <a:ext cx="5661660" cy="2153283"/>
          </a:xfrm>
        </p:spPr>
        <p:txBody>
          <a:bodyPr>
            <a:normAutofit/>
          </a:bodyPr>
          <a:lstStyle>
            <a:lvl1pPr>
              <a:defRPr sz="3200" b="1">
                <a:solidFill>
                  <a:srgbClr val="FFFFFF"/>
                </a:solidFill>
                <a:latin typeface="+mn-lt"/>
              </a:defRPr>
            </a:lvl1pPr>
          </a:lstStyle>
          <a:p>
            <a:r>
              <a:rPr lang="en-US" dirty="0"/>
              <a:t>Click to edit chapter title</a:t>
            </a:r>
          </a:p>
        </p:txBody>
      </p:sp>
      <p:pic>
        <p:nvPicPr>
          <p:cNvPr id="10" name="Picture 9">
            <a:extLst>
              <a:ext uri="{FF2B5EF4-FFF2-40B4-BE49-F238E27FC236}">
                <a16:creationId xmlns:a16="http://schemas.microsoft.com/office/drawing/2014/main" id="{A863DDA6-5599-5B41-AFC1-B43FED2C7653}"/>
              </a:ext>
            </a:extLst>
          </p:cNvPr>
          <p:cNvPicPr>
            <a:picLocks noChangeAspect="1"/>
          </p:cNvPicPr>
          <p:nvPr userDrawn="1"/>
        </p:nvPicPr>
        <p:blipFill>
          <a:blip r:embed="rId2"/>
          <a:stretch>
            <a:fillRect/>
          </a:stretch>
        </p:blipFill>
        <p:spPr>
          <a:xfrm>
            <a:off x="287867" y="4499517"/>
            <a:ext cx="5372099" cy="2358483"/>
          </a:xfrm>
          <a:prstGeom prst="rect">
            <a:avLst/>
          </a:prstGeom>
        </p:spPr>
      </p:pic>
      <p:pic>
        <p:nvPicPr>
          <p:cNvPr id="11" name="Picture 10">
            <a:extLst>
              <a:ext uri="{FF2B5EF4-FFF2-40B4-BE49-F238E27FC236}">
                <a16:creationId xmlns:a16="http://schemas.microsoft.com/office/drawing/2014/main" id="{38E872A1-27ED-4449-8B0B-8F8D65213F52}"/>
              </a:ext>
            </a:extLst>
          </p:cNvPr>
          <p:cNvPicPr>
            <a:picLocks noChangeAspect="1"/>
          </p:cNvPicPr>
          <p:nvPr userDrawn="1"/>
        </p:nvPicPr>
        <p:blipFill>
          <a:blip r:embed="rId3"/>
          <a:stretch>
            <a:fillRect/>
          </a:stretch>
        </p:blipFill>
        <p:spPr>
          <a:xfrm>
            <a:off x="6803764" y="6243061"/>
            <a:ext cx="1798370" cy="517031"/>
          </a:xfrm>
          <a:prstGeom prst="rect">
            <a:avLst/>
          </a:prstGeom>
        </p:spPr>
      </p:pic>
    </p:spTree>
    <p:extLst>
      <p:ext uri="{BB962C8B-B14F-4D97-AF65-F5344CB8AC3E}">
        <p14:creationId xmlns:p14="http://schemas.microsoft.com/office/powerpoint/2010/main" val="4005610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hapter cover + photo">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0DD41671-2D3A-F947-B809-660EF26B7153}"/>
              </a:ext>
            </a:extLst>
          </p:cNvPr>
          <p:cNvSpPr>
            <a:spLocks noGrp="1"/>
          </p:cNvSpPr>
          <p:nvPr>
            <p:ph type="pic" idx="11" hasCustomPrompt="1"/>
          </p:nvPr>
        </p:nvSpPr>
        <p:spPr>
          <a:xfrm>
            <a:off x="6076950" y="0"/>
            <a:ext cx="3067050" cy="6857999"/>
          </a:xfrm>
          <a:solidFill>
            <a:srgbClr val="D1F1FC"/>
          </a:solidFill>
        </p:spPr>
        <p:txBody>
          <a:bodyPr rtlCol="0">
            <a:normAutofit/>
          </a:bodyPr>
          <a:lstStyle>
            <a:lvl1pPr marL="0" indent="0" algn="ctr">
              <a:buNone/>
              <a:defRPr sz="1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dirty="0"/>
              <a:t>Drag image into object or click button to insert image </a:t>
            </a:r>
          </a:p>
        </p:txBody>
      </p:sp>
      <p:sp>
        <p:nvSpPr>
          <p:cNvPr id="7" name="Rectangle 6">
            <a:extLst>
              <a:ext uri="{FF2B5EF4-FFF2-40B4-BE49-F238E27FC236}">
                <a16:creationId xmlns:a16="http://schemas.microsoft.com/office/drawing/2014/main" id="{96E285E9-1A17-D94F-97F7-BA86539A19AF}"/>
              </a:ext>
            </a:extLst>
          </p:cNvPr>
          <p:cNvSpPr/>
          <p:nvPr/>
        </p:nvSpPr>
        <p:spPr>
          <a:xfrm>
            <a:off x="0" y="0"/>
            <a:ext cx="607695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15290" y="1732916"/>
            <a:ext cx="5661660" cy="2153283"/>
          </a:xfrm>
        </p:spPr>
        <p:txBody>
          <a:bodyPr>
            <a:normAutofit/>
          </a:bodyPr>
          <a:lstStyle>
            <a:lvl1pPr>
              <a:defRPr sz="3200" b="1">
                <a:solidFill>
                  <a:srgbClr val="FFFFFF"/>
                </a:solidFill>
                <a:latin typeface="+mn-lt"/>
              </a:defRPr>
            </a:lvl1pPr>
          </a:lstStyle>
          <a:p>
            <a:r>
              <a:rPr lang="en-US" dirty="0"/>
              <a:t>Click to edit chapter title</a:t>
            </a:r>
          </a:p>
        </p:txBody>
      </p:sp>
      <p:pic>
        <p:nvPicPr>
          <p:cNvPr id="4" name="Picture 3">
            <a:extLst>
              <a:ext uri="{FF2B5EF4-FFF2-40B4-BE49-F238E27FC236}">
                <a16:creationId xmlns:a16="http://schemas.microsoft.com/office/drawing/2014/main" id="{C6634E74-018C-6C4B-BFA6-3012CDAE223E}"/>
              </a:ext>
            </a:extLst>
          </p:cNvPr>
          <p:cNvPicPr>
            <a:picLocks noChangeAspect="1"/>
          </p:cNvPicPr>
          <p:nvPr/>
        </p:nvPicPr>
        <p:blipFill>
          <a:blip r:embed="rId2"/>
          <a:stretch>
            <a:fillRect/>
          </a:stretch>
        </p:blipFill>
        <p:spPr>
          <a:xfrm>
            <a:off x="50802" y="5825065"/>
            <a:ext cx="1798370" cy="1272330"/>
          </a:xfrm>
          <a:prstGeom prst="rect">
            <a:avLst/>
          </a:prstGeom>
        </p:spPr>
      </p:pic>
      <p:sp>
        <p:nvSpPr>
          <p:cNvPr id="6" name="Title 1">
            <a:extLst>
              <a:ext uri="{FF2B5EF4-FFF2-40B4-BE49-F238E27FC236}">
                <a16:creationId xmlns:a16="http://schemas.microsoft.com/office/drawing/2014/main" id="{0705FCEC-9275-6342-B348-C00437EC2832}"/>
              </a:ext>
            </a:extLst>
          </p:cNvPr>
          <p:cNvSpPr>
            <a:spLocks noGrp="1"/>
          </p:cNvSpPr>
          <p:nvPr>
            <p:ph type="title" hasCustomPrompt="1"/>
          </p:nvPr>
        </p:nvSpPr>
        <p:spPr>
          <a:xfrm>
            <a:off x="415290" y="1732916"/>
            <a:ext cx="5661660" cy="2153283"/>
          </a:xfrm>
        </p:spPr>
        <p:txBody>
          <a:bodyPr>
            <a:normAutofit/>
          </a:bodyPr>
          <a:lstStyle>
            <a:lvl1pPr>
              <a:defRPr sz="3200" b="1">
                <a:solidFill>
                  <a:srgbClr val="FFFFFF"/>
                </a:solidFill>
                <a:latin typeface="+mn-lt"/>
              </a:defRPr>
            </a:lvl1pPr>
          </a:lstStyle>
          <a:p>
            <a:r>
              <a:rPr lang="en-US" dirty="0"/>
              <a:t>Click to edit chapter title</a:t>
            </a:r>
          </a:p>
        </p:txBody>
      </p:sp>
      <p:pic>
        <p:nvPicPr>
          <p:cNvPr id="9" name="Picture 8">
            <a:extLst>
              <a:ext uri="{FF2B5EF4-FFF2-40B4-BE49-F238E27FC236}">
                <a16:creationId xmlns:a16="http://schemas.microsoft.com/office/drawing/2014/main" id="{CDE33EB3-6E81-A242-97AC-5A60867F9BE3}"/>
              </a:ext>
            </a:extLst>
          </p:cNvPr>
          <p:cNvPicPr>
            <a:picLocks noChangeAspect="1"/>
          </p:cNvPicPr>
          <p:nvPr userDrawn="1"/>
        </p:nvPicPr>
        <p:blipFill>
          <a:blip r:embed="rId2"/>
          <a:stretch>
            <a:fillRect/>
          </a:stretch>
        </p:blipFill>
        <p:spPr>
          <a:xfrm>
            <a:off x="50802" y="5825065"/>
            <a:ext cx="1798370" cy="1272330"/>
          </a:xfrm>
          <a:prstGeom prst="rect">
            <a:avLst/>
          </a:prstGeom>
        </p:spPr>
      </p:pic>
    </p:spTree>
    <p:extLst>
      <p:ext uri="{BB962C8B-B14F-4D97-AF65-F5344CB8AC3E}">
        <p14:creationId xmlns:p14="http://schemas.microsoft.com/office/powerpoint/2010/main" val="3628494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inal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29132B6-0228-8C4D-9898-886E78888F3E}"/>
              </a:ext>
            </a:extLst>
          </p:cNvPr>
          <p:cNvSpPr/>
          <p:nvPr/>
        </p:nvSpPr>
        <p:spPr>
          <a:xfrm>
            <a:off x="0" y="-461964"/>
            <a:ext cx="9144000" cy="35014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p:cNvSpPr>
            <a:spLocks noGrp="1"/>
          </p:cNvSpPr>
          <p:nvPr>
            <p:ph type="body" idx="1"/>
          </p:nvPr>
        </p:nvSpPr>
        <p:spPr>
          <a:xfrm>
            <a:off x="623888" y="7706519"/>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4" name="Text Placeholder 13">
            <a:extLst>
              <a:ext uri="{FF2B5EF4-FFF2-40B4-BE49-F238E27FC236}">
                <a16:creationId xmlns:a16="http://schemas.microsoft.com/office/drawing/2014/main" id="{AD6644CE-12FC-F540-A8F2-9B9A7343D242}"/>
              </a:ext>
            </a:extLst>
          </p:cNvPr>
          <p:cNvSpPr>
            <a:spLocks noGrp="1"/>
          </p:cNvSpPr>
          <p:nvPr>
            <p:ph type="body" sz="quarter" idx="10" hasCustomPrompt="1"/>
          </p:nvPr>
        </p:nvSpPr>
        <p:spPr>
          <a:xfrm>
            <a:off x="303213" y="3378729"/>
            <a:ext cx="5788977" cy="1680527"/>
          </a:xfrm>
        </p:spPr>
        <p:txBody>
          <a:bodyPr>
            <a:normAutofit/>
          </a:bodyPr>
          <a:lstStyle>
            <a:lvl1pPr marL="0" indent="0">
              <a:buNone/>
              <a:defRPr sz="240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Author</a:t>
            </a:r>
            <a:br>
              <a:rPr lang="en-US" dirty="0"/>
            </a:br>
            <a:r>
              <a:rPr lang="en-US" dirty="0"/>
              <a:t>Address</a:t>
            </a:r>
            <a:br>
              <a:rPr lang="en-US" dirty="0"/>
            </a:br>
            <a:r>
              <a:rPr lang="en-US" dirty="0"/>
              <a:t>City</a:t>
            </a:r>
          </a:p>
        </p:txBody>
      </p:sp>
      <p:sp>
        <p:nvSpPr>
          <p:cNvPr id="4" name="TextBox 3">
            <a:extLst>
              <a:ext uri="{FF2B5EF4-FFF2-40B4-BE49-F238E27FC236}">
                <a16:creationId xmlns:a16="http://schemas.microsoft.com/office/drawing/2014/main" id="{5E30A508-2EC2-2C44-A1E6-C323BF9709A1}"/>
              </a:ext>
            </a:extLst>
          </p:cNvPr>
          <p:cNvSpPr txBox="1"/>
          <p:nvPr/>
        </p:nvSpPr>
        <p:spPr>
          <a:xfrm>
            <a:off x="235476" y="205661"/>
            <a:ext cx="8662988" cy="584775"/>
          </a:xfrm>
          <a:prstGeom prst="rect">
            <a:avLst/>
          </a:prstGeom>
          <a:noFill/>
        </p:spPr>
        <p:txBody>
          <a:bodyPr wrap="square" rtlCol="0">
            <a:spAutoFit/>
          </a:bodyPr>
          <a:lstStyle/>
          <a:p>
            <a:pPr algn="ctr"/>
            <a:r>
              <a:rPr lang="en-US" sz="3200" dirty="0">
                <a:solidFill>
                  <a:srgbClr val="FFFFFF"/>
                </a:solidFill>
              </a:rPr>
              <a:t>Thank you for your attention!</a:t>
            </a:r>
            <a:endParaRPr lang="en-GB" sz="3200" dirty="0">
              <a:solidFill>
                <a:srgbClr val="FFFFFF"/>
              </a:solidFill>
            </a:endParaRPr>
          </a:p>
        </p:txBody>
      </p:sp>
      <p:pic>
        <p:nvPicPr>
          <p:cNvPr id="20" name="Picture 19">
            <a:extLst>
              <a:ext uri="{FF2B5EF4-FFF2-40B4-BE49-F238E27FC236}">
                <a16:creationId xmlns:a16="http://schemas.microsoft.com/office/drawing/2014/main" id="{6D049C1F-3354-7E43-A96A-EDBE0573B191}"/>
              </a:ext>
            </a:extLst>
          </p:cNvPr>
          <p:cNvPicPr>
            <a:picLocks noChangeAspect="1"/>
          </p:cNvPicPr>
          <p:nvPr/>
        </p:nvPicPr>
        <p:blipFill>
          <a:blip r:embed="rId2"/>
          <a:stretch>
            <a:fillRect/>
          </a:stretch>
        </p:blipFill>
        <p:spPr>
          <a:xfrm>
            <a:off x="2163718" y="956735"/>
            <a:ext cx="4728147" cy="2075772"/>
          </a:xfrm>
          <a:prstGeom prst="rect">
            <a:avLst/>
          </a:prstGeom>
        </p:spPr>
      </p:pic>
      <p:pic>
        <p:nvPicPr>
          <p:cNvPr id="21" name="Picture 20">
            <a:extLst>
              <a:ext uri="{FF2B5EF4-FFF2-40B4-BE49-F238E27FC236}">
                <a16:creationId xmlns:a16="http://schemas.microsoft.com/office/drawing/2014/main" id="{CCB9B7A1-3A6D-0841-9DE7-7DFFE06F0161}"/>
              </a:ext>
            </a:extLst>
          </p:cNvPr>
          <p:cNvPicPr>
            <a:picLocks noChangeAspect="1"/>
          </p:cNvPicPr>
          <p:nvPr/>
        </p:nvPicPr>
        <p:blipFill>
          <a:blip r:embed="rId3"/>
          <a:stretch>
            <a:fillRect/>
          </a:stretch>
        </p:blipFill>
        <p:spPr>
          <a:xfrm>
            <a:off x="7095067" y="6095473"/>
            <a:ext cx="1904999" cy="642937"/>
          </a:xfrm>
          <a:prstGeom prst="rect">
            <a:avLst/>
          </a:prstGeom>
        </p:spPr>
      </p:pic>
      <p:sp>
        <p:nvSpPr>
          <p:cNvPr id="8" name="Text Placeholder 2">
            <a:extLst>
              <a:ext uri="{FF2B5EF4-FFF2-40B4-BE49-F238E27FC236}">
                <a16:creationId xmlns:a16="http://schemas.microsoft.com/office/drawing/2014/main" id="{E8DD8C89-B311-9E44-9FAF-02B9B97BB3ED}"/>
              </a:ext>
            </a:extLst>
          </p:cNvPr>
          <p:cNvSpPr>
            <a:spLocks noGrp="1"/>
          </p:cNvSpPr>
          <p:nvPr>
            <p:ph type="body" idx="1"/>
          </p:nvPr>
        </p:nvSpPr>
        <p:spPr>
          <a:xfrm>
            <a:off x="623888" y="7706519"/>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Text Placeholder 13">
            <a:extLst>
              <a:ext uri="{FF2B5EF4-FFF2-40B4-BE49-F238E27FC236}">
                <a16:creationId xmlns:a16="http://schemas.microsoft.com/office/drawing/2014/main" id="{1DE5FC88-7C11-6049-9B98-41E2D7D6A0BA}"/>
              </a:ext>
            </a:extLst>
          </p:cNvPr>
          <p:cNvSpPr>
            <a:spLocks noGrp="1"/>
          </p:cNvSpPr>
          <p:nvPr>
            <p:ph type="body" sz="quarter" idx="10" hasCustomPrompt="1"/>
          </p:nvPr>
        </p:nvSpPr>
        <p:spPr>
          <a:xfrm>
            <a:off x="303213" y="3378729"/>
            <a:ext cx="5788977" cy="1680527"/>
          </a:xfrm>
        </p:spPr>
        <p:txBody>
          <a:bodyPr>
            <a:normAutofit/>
          </a:bodyPr>
          <a:lstStyle>
            <a:lvl1pPr marL="0" indent="0">
              <a:buNone/>
              <a:defRPr sz="2400">
                <a:solidFill>
                  <a:schemeClr val="accent3"/>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Author</a:t>
            </a:r>
            <a:br>
              <a:rPr lang="en-US" dirty="0"/>
            </a:br>
            <a:r>
              <a:rPr lang="en-US" dirty="0"/>
              <a:t>Address</a:t>
            </a:r>
            <a:br>
              <a:rPr lang="en-US" dirty="0"/>
            </a:br>
            <a:r>
              <a:rPr lang="en-US" dirty="0"/>
              <a:t>City</a:t>
            </a:r>
          </a:p>
        </p:txBody>
      </p:sp>
      <p:sp>
        <p:nvSpPr>
          <p:cNvPr id="11" name="TextBox 10">
            <a:extLst>
              <a:ext uri="{FF2B5EF4-FFF2-40B4-BE49-F238E27FC236}">
                <a16:creationId xmlns:a16="http://schemas.microsoft.com/office/drawing/2014/main" id="{BD05747C-286B-7648-853A-E58B24E8EB99}"/>
              </a:ext>
            </a:extLst>
          </p:cNvPr>
          <p:cNvSpPr txBox="1"/>
          <p:nvPr userDrawn="1"/>
        </p:nvSpPr>
        <p:spPr>
          <a:xfrm>
            <a:off x="235476" y="205661"/>
            <a:ext cx="8662988" cy="584775"/>
          </a:xfrm>
          <a:prstGeom prst="rect">
            <a:avLst/>
          </a:prstGeom>
          <a:noFill/>
        </p:spPr>
        <p:txBody>
          <a:bodyPr wrap="square" rtlCol="0">
            <a:spAutoFit/>
          </a:bodyPr>
          <a:lstStyle/>
          <a:p>
            <a:pPr algn="ctr"/>
            <a:r>
              <a:rPr lang="en-US" sz="3200" dirty="0">
                <a:solidFill>
                  <a:srgbClr val="FFFFFF"/>
                </a:solidFill>
              </a:rPr>
              <a:t>Thank you for your attention!</a:t>
            </a:r>
            <a:endParaRPr lang="en-GB" sz="3200" dirty="0">
              <a:solidFill>
                <a:srgbClr val="FFFFFF"/>
              </a:solidFill>
            </a:endParaRPr>
          </a:p>
        </p:txBody>
      </p:sp>
      <p:pic>
        <p:nvPicPr>
          <p:cNvPr id="12" name="Picture 11">
            <a:extLst>
              <a:ext uri="{FF2B5EF4-FFF2-40B4-BE49-F238E27FC236}">
                <a16:creationId xmlns:a16="http://schemas.microsoft.com/office/drawing/2014/main" id="{7A65B362-414E-5E45-8202-830D95B55F98}"/>
              </a:ext>
            </a:extLst>
          </p:cNvPr>
          <p:cNvPicPr>
            <a:picLocks noChangeAspect="1"/>
          </p:cNvPicPr>
          <p:nvPr userDrawn="1"/>
        </p:nvPicPr>
        <p:blipFill>
          <a:blip r:embed="rId2"/>
          <a:stretch>
            <a:fillRect/>
          </a:stretch>
        </p:blipFill>
        <p:spPr>
          <a:xfrm>
            <a:off x="2163718" y="956735"/>
            <a:ext cx="4728147" cy="2075772"/>
          </a:xfrm>
          <a:prstGeom prst="rect">
            <a:avLst/>
          </a:prstGeom>
        </p:spPr>
      </p:pic>
      <p:pic>
        <p:nvPicPr>
          <p:cNvPr id="13" name="Picture 12">
            <a:extLst>
              <a:ext uri="{FF2B5EF4-FFF2-40B4-BE49-F238E27FC236}">
                <a16:creationId xmlns:a16="http://schemas.microsoft.com/office/drawing/2014/main" id="{1C0CFA48-D50C-0847-8549-803856F41049}"/>
              </a:ext>
            </a:extLst>
          </p:cNvPr>
          <p:cNvPicPr>
            <a:picLocks noChangeAspect="1"/>
          </p:cNvPicPr>
          <p:nvPr userDrawn="1"/>
        </p:nvPicPr>
        <p:blipFill>
          <a:blip r:embed="rId3"/>
          <a:stretch>
            <a:fillRect/>
          </a:stretch>
        </p:blipFill>
        <p:spPr>
          <a:xfrm>
            <a:off x="7095067" y="6095473"/>
            <a:ext cx="1904999" cy="642937"/>
          </a:xfrm>
          <a:prstGeom prst="rect">
            <a:avLst/>
          </a:prstGeom>
        </p:spPr>
      </p:pic>
    </p:spTree>
    <p:extLst>
      <p:ext uri="{BB962C8B-B14F-4D97-AF65-F5344CB8AC3E}">
        <p14:creationId xmlns:p14="http://schemas.microsoft.com/office/powerpoint/2010/main" val="2542137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76000" y="684000"/>
            <a:ext cx="7565989" cy="1325563"/>
          </a:xfrm>
        </p:spPr>
        <p:txBody>
          <a:bodyPr>
            <a:normAutofit/>
          </a:bodyPr>
          <a:lstStyle>
            <a:lvl1pPr>
              <a:defRPr sz="3400" b="1">
                <a:latin typeface="+mn-lt"/>
              </a:defRPr>
            </a:lvl1pPr>
          </a:lstStyle>
          <a:p>
            <a:r>
              <a:rPr lang="en-US"/>
              <a:t>Click to edit Master title style</a:t>
            </a:r>
            <a:endParaRPr lang="en-US" dirty="0"/>
          </a:p>
        </p:txBody>
      </p:sp>
      <p:sp>
        <p:nvSpPr>
          <p:cNvPr id="3" name="Content Placeholder 2"/>
          <p:cNvSpPr>
            <a:spLocks noGrp="1"/>
          </p:cNvSpPr>
          <p:nvPr>
            <p:ph sz="half" idx="1"/>
          </p:nvPr>
        </p:nvSpPr>
        <p:spPr>
          <a:xfrm>
            <a:off x="576000" y="2269595"/>
            <a:ext cx="3736938" cy="4351338"/>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00033" y="2269595"/>
            <a:ext cx="3541956"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9717DE6B-ADC9-4E48-8946-A736C873BA31}"/>
              </a:ext>
            </a:extLst>
          </p:cNvPr>
          <p:cNvGrpSpPr/>
          <p:nvPr/>
        </p:nvGrpSpPr>
        <p:grpSpPr>
          <a:xfrm>
            <a:off x="0" y="-18169"/>
            <a:ext cx="9144000" cy="6876169"/>
            <a:chOff x="0" y="-18169"/>
            <a:chExt cx="9144000" cy="6876169"/>
          </a:xfrm>
        </p:grpSpPr>
        <p:sp>
          <p:nvSpPr>
            <p:cNvPr id="10" name="Rectangle 9">
              <a:extLst>
                <a:ext uri="{FF2B5EF4-FFF2-40B4-BE49-F238E27FC236}">
                  <a16:creationId xmlns:a16="http://schemas.microsoft.com/office/drawing/2014/main" id="{B6E3FFB7-D32C-DC41-9B50-F0ED007748E9}"/>
                </a:ext>
              </a:extLst>
            </p:cNvPr>
            <p:cNvSpPr/>
            <p:nvPr/>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2B7D6974-55D4-8243-94AB-6F4C7C4A95A2}"/>
                </a:ext>
              </a:extLst>
            </p:cNvPr>
            <p:cNvPicPr>
              <a:picLocks noChangeAspect="1"/>
            </p:cNvPicPr>
            <p:nvPr/>
          </p:nvPicPr>
          <p:blipFill>
            <a:blip r:embed="rId2"/>
            <a:stretch>
              <a:fillRect/>
            </a:stretch>
          </p:blipFill>
          <p:spPr>
            <a:xfrm>
              <a:off x="6056" y="-18169"/>
              <a:ext cx="1314581" cy="577133"/>
            </a:xfrm>
            <a:prstGeom prst="rect">
              <a:avLst/>
            </a:prstGeom>
          </p:spPr>
        </p:pic>
        <p:pic>
          <p:nvPicPr>
            <p:cNvPr id="12" name="Picture 11">
              <a:extLst>
                <a:ext uri="{FF2B5EF4-FFF2-40B4-BE49-F238E27FC236}">
                  <a16:creationId xmlns:a16="http://schemas.microsoft.com/office/drawing/2014/main" id="{19FC10BD-4F04-5846-9FCE-0BCEEE4559C2}"/>
                </a:ext>
              </a:extLst>
            </p:cNvPr>
            <p:cNvPicPr>
              <a:picLocks noChangeAspect="1"/>
            </p:cNvPicPr>
            <p:nvPr/>
          </p:nvPicPr>
          <p:blipFill>
            <a:blip r:embed="rId3"/>
            <a:stretch>
              <a:fillRect/>
            </a:stretch>
          </p:blipFill>
          <p:spPr>
            <a:xfrm>
              <a:off x="7608096" y="64627"/>
              <a:ext cx="1466661" cy="421665"/>
            </a:xfrm>
            <a:prstGeom prst="rect">
              <a:avLst/>
            </a:prstGeom>
          </p:spPr>
        </p:pic>
        <p:sp>
          <p:nvSpPr>
            <p:cNvPr id="13" name="Rectangle 12">
              <a:extLst>
                <a:ext uri="{FF2B5EF4-FFF2-40B4-BE49-F238E27FC236}">
                  <a16:creationId xmlns:a16="http://schemas.microsoft.com/office/drawing/2014/main" id="{E8F8FFFB-6660-9F44-8B1B-62BA3E3FBE53}"/>
                </a:ext>
              </a:extLst>
            </p:cNvPr>
            <p:cNvSpPr/>
            <p:nvPr/>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 name="Group 13">
            <a:extLst>
              <a:ext uri="{FF2B5EF4-FFF2-40B4-BE49-F238E27FC236}">
                <a16:creationId xmlns:a16="http://schemas.microsoft.com/office/drawing/2014/main" id="{D11D8451-85F5-094E-A582-B12C4D802B4A}"/>
              </a:ext>
            </a:extLst>
          </p:cNvPr>
          <p:cNvGrpSpPr/>
          <p:nvPr userDrawn="1"/>
        </p:nvGrpSpPr>
        <p:grpSpPr>
          <a:xfrm>
            <a:off x="0" y="-18169"/>
            <a:ext cx="9144000" cy="6876169"/>
            <a:chOff x="0" y="-18169"/>
            <a:chExt cx="9144000" cy="6876169"/>
          </a:xfrm>
        </p:grpSpPr>
        <p:sp>
          <p:nvSpPr>
            <p:cNvPr id="15" name="Rectangle 14">
              <a:extLst>
                <a:ext uri="{FF2B5EF4-FFF2-40B4-BE49-F238E27FC236}">
                  <a16:creationId xmlns:a16="http://schemas.microsoft.com/office/drawing/2014/main" id="{9A8C9354-443A-CC47-B5D0-70757F6C2828}"/>
                </a:ext>
              </a:extLst>
            </p:cNvPr>
            <p:cNvSpPr/>
            <p:nvPr userDrawn="1"/>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74ECA929-67BB-A448-BF7D-73E3A95289A1}"/>
                </a:ext>
              </a:extLst>
            </p:cNvPr>
            <p:cNvPicPr>
              <a:picLocks noChangeAspect="1"/>
            </p:cNvPicPr>
            <p:nvPr userDrawn="1"/>
          </p:nvPicPr>
          <p:blipFill>
            <a:blip r:embed="rId2"/>
            <a:stretch>
              <a:fillRect/>
            </a:stretch>
          </p:blipFill>
          <p:spPr>
            <a:xfrm>
              <a:off x="6056" y="-18169"/>
              <a:ext cx="1314581" cy="577133"/>
            </a:xfrm>
            <a:prstGeom prst="rect">
              <a:avLst/>
            </a:prstGeom>
          </p:spPr>
        </p:pic>
        <p:pic>
          <p:nvPicPr>
            <p:cNvPr id="17" name="Picture 16">
              <a:extLst>
                <a:ext uri="{FF2B5EF4-FFF2-40B4-BE49-F238E27FC236}">
                  <a16:creationId xmlns:a16="http://schemas.microsoft.com/office/drawing/2014/main" id="{C7D3CC43-CF4D-4444-B7DE-FB5C26EDF1DA}"/>
                </a:ext>
              </a:extLst>
            </p:cNvPr>
            <p:cNvPicPr>
              <a:picLocks noChangeAspect="1"/>
            </p:cNvPicPr>
            <p:nvPr userDrawn="1"/>
          </p:nvPicPr>
          <p:blipFill>
            <a:blip r:embed="rId3"/>
            <a:stretch>
              <a:fillRect/>
            </a:stretch>
          </p:blipFill>
          <p:spPr>
            <a:xfrm>
              <a:off x="7608096" y="64627"/>
              <a:ext cx="1466661" cy="421665"/>
            </a:xfrm>
            <a:prstGeom prst="rect">
              <a:avLst/>
            </a:prstGeom>
          </p:spPr>
        </p:pic>
        <p:sp>
          <p:nvSpPr>
            <p:cNvPr id="18" name="Rectangle 17">
              <a:extLst>
                <a:ext uri="{FF2B5EF4-FFF2-40B4-BE49-F238E27FC236}">
                  <a16:creationId xmlns:a16="http://schemas.microsoft.com/office/drawing/2014/main" id="{D0B83816-39FD-6B46-9A89-A73C3BE48003}"/>
                </a:ext>
              </a:extLst>
            </p:cNvPr>
            <p:cNvSpPr/>
            <p:nvPr userDrawn="1"/>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890806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 photo">
    <p:spTree>
      <p:nvGrpSpPr>
        <p:cNvPr id="1" name=""/>
        <p:cNvGrpSpPr/>
        <p:nvPr/>
      </p:nvGrpSpPr>
      <p:grpSpPr>
        <a:xfrm>
          <a:off x="0" y="0"/>
          <a:ext cx="0" cy="0"/>
          <a:chOff x="0" y="0"/>
          <a:chExt cx="0" cy="0"/>
        </a:xfrm>
      </p:grpSpPr>
      <p:sp>
        <p:nvSpPr>
          <p:cNvPr id="2" name="Title 1"/>
          <p:cNvSpPr>
            <a:spLocks noGrp="1"/>
          </p:cNvSpPr>
          <p:nvPr>
            <p:ph type="title"/>
          </p:nvPr>
        </p:nvSpPr>
        <p:spPr>
          <a:xfrm>
            <a:off x="576000" y="694800"/>
            <a:ext cx="7565989" cy="1325563"/>
          </a:xfrm>
        </p:spPr>
        <p:txBody>
          <a:bodyPr>
            <a:normAutofit/>
          </a:bodyPr>
          <a:lstStyle>
            <a:lvl1pPr>
              <a:defRPr sz="3400" b="1">
                <a:latin typeface="+mn-lt"/>
              </a:defRPr>
            </a:lvl1pPr>
          </a:lstStyle>
          <a:p>
            <a:r>
              <a:rPr lang="en-US"/>
              <a:t>Click to edit Master title style</a:t>
            </a:r>
            <a:endParaRPr lang="en-US" dirty="0"/>
          </a:p>
        </p:txBody>
      </p:sp>
      <p:sp>
        <p:nvSpPr>
          <p:cNvPr id="3" name="Content Placeholder 2"/>
          <p:cNvSpPr>
            <a:spLocks noGrp="1"/>
          </p:cNvSpPr>
          <p:nvPr>
            <p:ph sz="half" idx="1"/>
          </p:nvPr>
        </p:nvSpPr>
        <p:spPr>
          <a:xfrm>
            <a:off x="576000" y="2181226"/>
            <a:ext cx="3736938" cy="4351338"/>
          </a:xfrm>
        </p:spPr>
        <p:txBody>
          <a:bodyPr/>
          <a:lstStyle>
            <a:lvl1pPr>
              <a:defRPr/>
            </a:lvl1pPr>
            <a:lvl2pPr>
              <a:defRPr/>
            </a:lvl2pPr>
            <a:lvl3pPr>
              <a:defRPr/>
            </a:lvl3pPr>
            <a:lvl4pPr>
              <a:defRPr/>
            </a:lvl4pPr>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2">
            <a:extLst>
              <a:ext uri="{FF2B5EF4-FFF2-40B4-BE49-F238E27FC236}">
                <a16:creationId xmlns:a16="http://schemas.microsoft.com/office/drawing/2014/main" id="{1FD8836D-0FFA-5146-A983-0F03D7C0C1AD}"/>
              </a:ext>
            </a:extLst>
          </p:cNvPr>
          <p:cNvSpPr>
            <a:spLocks noGrp="1"/>
          </p:cNvSpPr>
          <p:nvPr>
            <p:ph type="pic" idx="11" hasCustomPrompt="1"/>
          </p:nvPr>
        </p:nvSpPr>
        <p:spPr>
          <a:xfrm>
            <a:off x="4422986" y="2181224"/>
            <a:ext cx="3736938" cy="4351338"/>
          </a:xfrm>
          <a:solidFill>
            <a:srgbClr val="D1F1FC"/>
          </a:solidFill>
        </p:spPr>
        <p:txBody>
          <a:bodyPr rtlCol="0">
            <a:normAutofit/>
          </a:bodyPr>
          <a:lstStyle>
            <a:lvl1pPr marL="0" indent="0" algn="ctr">
              <a:buNone/>
              <a:defRPr sz="1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dirty="0"/>
              <a:t>Drag image into object or click button to insert image </a:t>
            </a:r>
          </a:p>
        </p:txBody>
      </p:sp>
      <p:grpSp>
        <p:nvGrpSpPr>
          <p:cNvPr id="9" name="Group 8">
            <a:extLst>
              <a:ext uri="{FF2B5EF4-FFF2-40B4-BE49-F238E27FC236}">
                <a16:creationId xmlns:a16="http://schemas.microsoft.com/office/drawing/2014/main" id="{DFAA8237-1554-C54F-AC53-20C4798CA9F8}"/>
              </a:ext>
            </a:extLst>
          </p:cNvPr>
          <p:cNvGrpSpPr/>
          <p:nvPr/>
        </p:nvGrpSpPr>
        <p:grpSpPr>
          <a:xfrm>
            <a:off x="0" y="-18169"/>
            <a:ext cx="9144000" cy="6876169"/>
            <a:chOff x="0" y="-18169"/>
            <a:chExt cx="9144000" cy="6876169"/>
          </a:xfrm>
        </p:grpSpPr>
        <p:sp>
          <p:nvSpPr>
            <p:cNvPr id="10" name="Rectangle 9">
              <a:extLst>
                <a:ext uri="{FF2B5EF4-FFF2-40B4-BE49-F238E27FC236}">
                  <a16:creationId xmlns:a16="http://schemas.microsoft.com/office/drawing/2014/main" id="{686A47BD-03AC-604D-AD62-8967C329B94B}"/>
                </a:ext>
              </a:extLst>
            </p:cNvPr>
            <p:cNvSpPr/>
            <p:nvPr/>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EF74F6A5-FFE2-2548-838F-416E3BF61662}"/>
                </a:ext>
              </a:extLst>
            </p:cNvPr>
            <p:cNvPicPr>
              <a:picLocks noChangeAspect="1"/>
            </p:cNvPicPr>
            <p:nvPr/>
          </p:nvPicPr>
          <p:blipFill>
            <a:blip r:embed="rId2"/>
            <a:stretch>
              <a:fillRect/>
            </a:stretch>
          </p:blipFill>
          <p:spPr>
            <a:xfrm>
              <a:off x="6056" y="-18169"/>
              <a:ext cx="1314581" cy="577133"/>
            </a:xfrm>
            <a:prstGeom prst="rect">
              <a:avLst/>
            </a:prstGeom>
          </p:spPr>
        </p:pic>
        <p:pic>
          <p:nvPicPr>
            <p:cNvPr id="13" name="Picture 12">
              <a:extLst>
                <a:ext uri="{FF2B5EF4-FFF2-40B4-BE49-F238E27FC236}">
                  <a16:creationId xmlns:a16="http://schemas.microsoft.com/office/drawing/2014/main" id="{08824D51-4B94-2145-8F83-2BFD376BB568}"/>
                </a:ext>
              </a:extLst>
            </p:cNvPr>
            <p:cNvPicPr>
              <a:picLocks noChangeAspect="1"/>
            </p:cNvPicPr>
            <p:nvPr/>
          </p:nvPicPr>
          <p:blipFill>
            <a:blip r:embed="rId3"/>
            <a:stretch>
              <a:fillRect/>
            </a:stretch>
          </p:blipFill>
          <p:spPr>
            <a:xfrm>
              <a:off x="7608096" y="64627"/>
              <a:ext cx="1466661" cy="421665"/>
            </a:xfrm>
            <a:prstGeom prst="rect">
              <a:avLst/>
            </a:prstGeom>
          </p:spPr>
        </p:pic>
        <p:sp>
          <p:nvSpPr>
            <p:cNvPr id="14" name="Rectangle 13">
              <a:extLst>
                <a:ext uri="{FF2B5EF4-FFF2-40B4-BE49-F238E27FC236}">
                  <a16:creationId xmlns:a16="http://schemas.microsoft.com/office/drawing/2014/main" id="{F3F97960-D5CD-2445-A5A4-EB1CCEE2B05E}"/>
                </a:ext>
              </a:extLst>
            </p:cNvPr>
            <p:cNvSpPr/>
            <p:nvPr/>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F156894D-F968-4542-94A7-24CF29746A3B}"/>
              </a:ext>
            </a:extLst>
          </p:cNvPr>
          <p:cNvGrpSpPr/>
          <p:nvPr userDrawn="1"/>
        </p:nvGrpSpPr>
        <p:grpSpPr>
          <a:xfrm>
            <a:off x="0" y="-18169"/>
            <a:ext cx="9144000" cy="6876169"/>
            <a:chOff x="0" y="-18169"/>
            <a:chExt cx="9144000" cy="6876169"/>
          </a:xfrm>
        </p:grpSpPr>
        <p:sp>
          <p:nvSpPr>
            <p:cNvPr id="16" name="Rectangle 15">
              <a:extLst>
                <a:ext uri="{FF2B5EF4-FFF2-40B4-BE49-F238E27FC236}">
                  <a16:creationId xmlns:a16="http://schemas.microsoft.com/office/drawing/2014/main" id="{28CA4863-B890-E145-8A6E-6BE67D17C2F3}"/>
                </a:ext>
              </a:extLst>
            </p:cNvPr>
            <p:cNvSpPr/>
            <p:nvPr userDrawn="1"/>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a:extLst>
                <a:ext uri="{FF2B5EF4-FFF2-40B4-BE49-F238E27FC236}">
                  <a16:creationId xmlns:a16="http://schemas.microsoft.com/office/drawing/2014/main" id="{B90506C0-6A49-0849-88A0-4C66C3B51FEB}"/>
                </a:ext>
              </a:extLst>
            </p:cNvPr>
            <p:cNvPicPr>
              <a:picLocks noChangeAspect="1"/>
            </p:cNvPicPr>
            <p:nvPr userDrawn="1"/>
          </p:nvPicPr>
          <p:blipFill>
            <a:blip r:embed="rId2"/>
            <a:stretch>
              <a:fillRect/>
            </a:stretch>
          </p:blipFill>
          <p:spPr>
            <a:xfrm>
              <a:off x="6056" y="-18169"/>
              <a:ext cx="1314581" cy="577133"/>
            </a:xfrm>
            <a:prstGeom prst="rect">
              <a:avLst/>
            </a:prstGeom>
          </p:spPr>
        </p:pic>
        <p:pic>
          <p:nvPicPr>
            <p:cNvPr id="18" name="Picture 17">
              <a:extLst>
                <a:ext uri="{FF2B5EF4-FFF2-40B4-BE49-F238E27FC236}">
                  <a16:creationId xmlns:a16="http://schemas.microsoft.com/office/drawing/2014/main" id="{B957B7E5-9C9E-BC48-8540-BE720479A061}"/>
                </a:ext>
              </a:extLst>
            </p:cNvPr>
            <p:cNvPicPr>
              <a:picLocks noChangeAspect="1"/>
            </p:cNvPicPr>
            <p:nvPr userDrawn="1"/>
          </p:nvPicPr>
          <p:blipFill>
            <a:blip r:embed="rId3"/>
            <a:stretch>
              <a:fillRect/>
            </a:stretch>
          </p:blipFill>
          <p:spPr>
            <a:xfrm>
              <a:off x="7608096" y="64627"/>
              <a:ext cx="1466661" cy="421665"/>
            </a:xfrm>
            <a:prstGeom prst="rect">
              <a:avLst/>
            </a:prstGeom>
          </p:spPr>
        </p:pic>
        <p:sp>
          <p:nvSpPr>
            <p:cNvPr id="19" name="Rectangle 18">
              <a:extLst>
                <a:ext uri="{FF2B5EF4-FFF2-40B4-BE49-F238E27FC236}">
                  <a16:creationId xmlns:a16="http://schemas.microsoft.com/office/drawing/2014/main" id="{5CA07B2C-A696-0A4C-8525-4CCBDCEE8DBE}"/>
                </a:ext>
              </a:extLst>
            </p:cNvPr>
            <p:cNvSpPr/>
            <p:nvPr userDrawn="1"/>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167303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6000" y="694800"/>
            <a:ext cx="7392591" cy="1325563"/>
          </a:xfrm>
        </p:spPr>
        <p:txBody>
          <a:bodyPr>
            <a:normAutofit/>
          </a:bodyPr>
          <a:lstStyle>
            <a:lvl1pPr>
              <a:defRPr sz="3400" b="1">
                <a:latin typeface="+mn-lt"/>
              </a:defRPr>
            </a:lvl1pPr>
          </a:lstStyle>
          <a:p>
            <a:r>
              <a:rPr lang="en-US"/>
              <a:t>Click to edit Master title style</a:t>
            </a:r>
            <a:endParaRPr lang="en-US" dirty="0"/>
          </a:p>
        </p:txBody>
      </p:sp>
      <p:sp>
        <p:nvSpPr>
          <p:cNvPr id="3" name="Text Placeholder 2"/>
          <p:cNvSpPr>
            <a:spLocks noGrp="1"/>
          </p:cNvSpPr>
          <p:nvPr>
            <p:ph type="body" idx="1"/>
          </p:nvPr>
        </p:nvSpPr>
        <p:spPr>
          <a:xfrm>
            <a:off x="576000" y="2121428"/>
            <a:ext cx="3690698" cy="823912"/>
          </a:xfrm>
        </p:spPr>
        <p:txBody>
          <a:bodyPr anchor="b"/>
          <a:lstStyle>
            <a:lvl1pPr marL="0" indent="0">
              <a:buNone/>
              <a:defRPr sz="24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76000" y="2945340"/>
            <a:ext cx="3690698" cy="35739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2671" y="2121428"/>
            <a:ext cx="3555920" cy="823912"/>
          </a:xfrm>
        </p:spPr>
        <p:txBody>
          <a:bodyPr anchor="b"/>
          <a:lstStyle>
            <a:lvl1pPr marL="0" indent="0">
              <a:buNone/>
              <a:defRPr sz="2400" b="1">
                <a:solidFill>
                  <a:schemeClr val="accent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412671" y="2945340"/>
            <a:ext cx="3555920" cy="35739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4ED94570-127B-B742-BB3F-4C3D93B7FACF}"/>
              </a:ext>
            </a:extLst>
          </p:cNvPr>
          <p:cNvGrpSpPr/>
          <p:nvPr/>
        </p:nvGrpSpPr>
        <p:grpSpPr>
          <a:xfrm>
            <a:off x="0" y="-18169"/>
            <a:ext cx="9144000" cy="6876169"/>
            <a:chOff x="0" y="-18169"/>
            <a:chExt cx="9144000" cy="6876169"/>
          </a:xfrm>
        </p:grpSpPr>
        <p:sp>
          <p:nvSpPr>
            <p:cNvPr id="12" name="Rectangle 11">
              <a:extLst>
                <a:ext uri="{FF2B5EF4-FFF2-40B4-BE49-F238E27FC236}">
                  <a16:creationId xmlns:a16="http://schemas.microsoft.com/office/drawing/2014/main" id="{5055168F-A929-FA40-ABA3-EE407015CF5E}"/>
                </a:ext>
              </a:extLst>
            </p:cNvPr>
            <p:cNvSpPr/>
            <p:nvPr/>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6EF4C155-4838-F540-BA72-AA1CC48E0779}"/>
                </a:ext>
              </a:extLst>
            </p:cNvPr>
            <p:cNvPicPr>
              <a:picLocks noChangeAspect="1"/>
            </p:cNvPicPr>
            <p:nvPr/>
          </p:nvPicPr>
          <p:blipFill>
            <a:blip r:embed="rId2"/>
            <a:stretch>
              <a:fillRect/>
            </a:stretch>
          </p:blipFill>
          <p:spPr>
            <a:xfrm>
              <a:off x="6056" y="-18169"/>
              <a:ext cx="1314581" cy="577133"/>
            </a:xfrm>
            <a:prstGeom prst="rect">
              <a:avLst/>
            </a:prstGeom>
          </p:spPr>
        </p:pic>
        <p:pic>
          <p:nvPicPr>
            <p:cNvPr id="14" name="Picture 13">
              <a:extLst>
                <a:ext uri="{FF2B5EF4-FFF2-40B4-BE49-F238E27FC236}">
                  <a16:creationId xmlns:a16="http://schemas.microsoft.com/office/drawing/2014/main" id="{EF359080-DBEE-E64F-8651-E494BE9E234B}"/>
                </a:ext>
              </a:extLst>
            </p:cNvPr>
            <p:cNvPicPr>
              <a:picLocks noChangeAspect="1"/>
            </p:cNvPicPr>
            <p:nvPr/>
          </p:nvPicPr>
          <p:blipFill>
            <a:blip r:embed="rId3"/>
            <a:stretch>
              <a:fillRect/>
            </a:stretch>
          </p:blipFill>
          <p:spPr>
            <a:xfrm>
              <a:off x="7608096" y="64627"/>
              <a:ext cx="1466661" cy="421665"/>
            </a:xfrm>
            <a:prstGeom prst="rect">
              <a:avLst/>
            </a:prstGeom>
          </p:spPr>
        </p:pic>
        <p:sp>
          <p:nvSpPr>
            <p:cNvPr id="15" name="Rectangle 14">
              <a:extLst>
                <a:ext uri="{FF2B5EF4-FFF2-40B4-BE49-F238E27FC236}">
                  <a16:creationId xmlns:a16="http://schemas.microsoft.com/office/drawing/2014/main" id="{F1804A31-5BB1-8A48-B64A-519A9B48C0F0}"/>
                </a:ext>
              </a:extLst>
            </p:cNvPr>
            <p:cNvSpPr/>
            <p:nvPr/>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3891A191-BE83-9448-8528-AC87D322B726}"/>
              </a:ext>
            </a:extLst>
          </p:cNvPr>
          <p:cNvGrpSpPr/>
          <p:nvPr userDrawn="1"/>
        </p:nvGrpSpPr>
        <p:grpSpPr>
          <a:xfrm>
            <a:off x="0" y="-18169"/>
            <a:ext cx="9144000" cy="6876169"/>
            <a:chOff x="0" y="-18169"/>
            <a:chExt cx="9144000" cy="6876169"/>
          </a:xfrm>
        </p:grpSpPr>
        <p:sp>
          <p:nvSpPr>
            <p:cNvPr id="17" name="Rectangle 16">
              <a:extLst>
                <a:ext uri="{FF2B5EF4-FFF2-40B4-BE49-F238E27FC236}">
                  <a16:creationId xmlns:a16="http://schemas.microsoft.com/office/drawing/2014/main" id="{BFF825C0-BD91-4749-B823-D0F19FF861A3}"/>
                </a:ext>
              </a:extLst>
            </p:cNvPr>
            <p:cNvSpPr/>
            <p:nvPr userDrawn="1"/>
          </p:nvSpPr>
          <p:spPr>
            <a:xfrm>
              <a:off x="0" y="4425"/>
              <a:ext cx="7557425" cy="5545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D15E18CB-E40D-7849-9D17-F75E583DBCF3}"/>
                </a:ext>
              </a:extLst>
            </p:cNvPr>
            <p:cNvPicPr>
              <a:picLocks noChangeAspect="1"/>
            </p:cNvPicPr>
            <p:nvPr userDrawn="1"/>
          </p:nvPicPr>
          <p:blipFill>
            <a:blip r:embed="rId2"/>
            <a:stretch>
              <a:fillRect/>
            </a:stretch>
          </p:blipFill>
          <p:spPr>
            <a:xfrm>
              <a:off x="6056" y="-18169"/>
              <a:ext cx="1314581" cy="577133"/>
            </a:xfrm>
            <a:prstGeom prst="rect">
              <a:avLst/>
            </a:prstGeom>
          </p:spPr>
        </p:pic>
        <p:pic>
          <p:nvPicPr>
            <p:cNvPr id="19" name="Picture 18">
              <a:extLst>
                <a:ext uri="{FF2B5EF4-FFF2-40B4-BE49-F238E27FC236}">
                  <a16:creationId xmlns:a16="http://schemas.microsoft.com/office/drawing/2014/main" id="{8B1C7C83-3DD1-CB49-B09D-0E7EE6E19EA8}"/>
                </a:ext>
              </a:extLst>
            </p:cNvPr>
            <p:cNvPicPr>
              <a:picLocks noChangeAspect="1"/>
            </p:cNvPicPr>
            <p:nvPr userDrawn="1"/>
          </p:nvPicPr>
          <p:blipFill>
            <a:blip r:embed="rId3"/>
            <a:stretch>
              <a:fillRect/>
            </a:stretch>
          </p:blipFill>
          <p:spPr>
            <a:xfrm>
              <a:off x="7608096" y="64627"/>
              <a:ext cx="1466661" cy="421665"/>
            </a:xfrm>
            <a:prstGeom prst="rect">
              <a:avLst/>
            </a:prstGeom>
          </p:spPr>
        </p:pic>
        <p:sp>
          <p:nvSpPr>
            <p:cNvPr id="20" name="Rectangle 19">
              <a:extLst>
                <a:ext uri="{FF2B5EF4-FFF2-40B4-BE49-F238E27FC236}">
                  <a16:creationId xmlns:a16="http://schemas.microsoft.com/office/drawing/2014/main" id="{551DA5E8-7483-E54B-A39A-7A50F5085A28}"/>
                </a:ext>
              </a:extLst>
            </p:cNvPr>
            <p:cNvSpPr/>
            <p:nvPr userDrawn="1"/>
          </p:nvSpPr>
          <p:spPr>
            <a:xfrm>
              <a:off x="7557425" y="6620933"/>
              <a:ext cx="1586575" cy="2370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312379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07094829"/>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9" r:id="rId17"/>
    <p:sldLayoutId id="2147483678" r:id="rId18"/>
    <p:sldLayoutId id="2147483683" r:id="rId19"/>
    <p:sldLayoutId id="2147483684" r:id="rId20"/>
    <p:sldLayoutId id="2147483685" r:id="rId21"/>
    <p:sldLayoutId id="2147483686" r:id="rId22"/>
    <p:sldLayoutId id="2147483690" r:id="rId23"/>
  </p:sldLayoutIdLst>
  <p:txStyles>
    <p:titleStyle>
      <a:lvl1pPr algn="l" defTabSz="914400" rtl="0" eaLnBrk="1" latinLnBrk="0" hangingPunct="1">
        <a:lnSpc>
          <a:spcPct val="90000"/>
        </a:lnSpc>
        <a:spcBef>
          <a:spcPct val="0"/>
        </a:spcBef>
        <a:buNone/>
        <a:defRPr sz="38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5.jpg"/><Relationship Id="rId18" Type="http://schemas.microsoft.com/office/2007/relationships/hdphoto" Target="../media/hdphoto6.wdp"/><Relationship Id="rId26" Type="http://schemas.openxmlformats.org/officeDocument/2006/relationships/image" Target="../media/image23.png"/><Relationship Id="rId3" Type="http://schemas.openxmlformats.org/officeDocument/2006/relationships/image" Target="../media/image9.png"/><Relationship Id="rId21" Type="http://schemas.openxmlformats.org/officeDocument/2006/relationships/image" Target="../media/image20.png"/><Relationship Id="rId7" Type="http://schemas.openxmlformats.org/officeDocument/2006/relationships/image" Target="../media/image11.png"/><Relationship Id="rId12" Type="http://schemas.openxmlformats.org/officeDocument/2006/relationships/image" Target="../media/image14.png"/><Relationship Id="rId17" Type="http://schemas.openxmlformats.org/officeDocument/2006/relationships/image" Target="../media/image18.png"/><Relationship Id="rId25" Type="http://schemas.microsoft.com/office/2007/relationships/hdphoto" Target="../media/hdphoto9.wdp"/><Relationship Id="rId2" Type="http://schemas.openxmlformats.org/officeDocument/2006/relationships/image" Target="../media/image8.png"/><Relationship Id="rId16" Type="http://schemas.microsoft.com/office/2007/relationships/hdphoto" Target="../media/hdphoto5.wdp"/><Relationship Id="rId20" Type="http://schemas.microsoft.com/office/2007/relationships/hdphoto" Target="../media/hdphoto7.wdp"/><Relationship Id="rId29" Type="http://schemas.openxmlformats.org/officeDocument/2006/relationships/image" Target="../media/image25.jpg"/><Relationship Id="rId1" Type="http://schemas.openxmlformats.org/officeDocument/2006/relationships/slideLayout" Target="../slideLayouts/slideLayout1.xml"/><Relationship Id="rId6" Type="http://schemas.microsoft.com/office/2007/relationships/hdphoto" Target="../media/hdphoto2.wdp"/><Relationship Id="rId11" Type="http://schemas.microsoft.com/office/2007/relationships/hdphoto" Target="../media/hdphoto4.wdp"/><Relationship Id="rId24" Type="http://schemas.openxmlformats.org/officeDocument/2006/relationships/image" Target="../media/image22.png"/><Relationship Id="rId5" Type="http://schemas.openxmlformats.org/officeDocument/2006/relationships/image" Target="../media/image10.png"/><Relationship Id="rId15" Type="http://schemas.openxmlformats.org/officeDocument/2006/relationships/image" Target="../media/image17.png"/><Relationship Id="rId23" Type="http://schemas.openxmlformats.org/officeDocument/2006/relationships/image" Target="../media/image21.png"/><Relationship Id="rId28" Type="http://schemas.microsoft.com/office/2007/relationships/hdphoto" Target="../media/hdphoto10.wdp"/><Relationship Id="rId10" Type="http://schemas.openxmlformats.org/officeDocument/2006/relationships/image" Target="../media/image13.png"/><Relationship Id="rId19" Type="http://schemas.openxmlformats.org/officeDocument/2006/relationships/image" Target="../media/image19.png"/><Relationship Id="rId4" Type="http://schemas.microsoft.com/office/2007/relationships/hdphoto" Target="../media/hdphoto1.wdp"/><Relationship Id="rId9" Type="http://schemas.microsoft.com/office/2007/relationships/hdphoto" Target="../media/hdphoto3.wdp"/><Relationship Id="rId14" Type="http://schemas.openxmlformats.org/officeDocument/2006/relationships/image" Target="../media/image16.png"/><Relationship Id="rId22" Type="http://schemas.microsoft.com/office/2007/relationships/hdphoto" Target="../media/hdphoto8.wdp"/><Relationship Id="rId27"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B1DAB-48A3-7349-AC07-BC5FEE7EE2A6}"/>
              </a:ext>
            </a:extLst>
          </p:cNvPr>
          <p:cNvSpPr>
            <a:spLocks noGrp="1"/>
          </p:cNvSpPr>
          <p:nvPr>
            <p:ph type="ctrTitle"/>
          </p:nvPr>
        </p:nvSpPr>
        <p:spPr/>
        <p:txBody>
          <a:bodyPr/>
          <a:lstStyle/>
          <a:p>
            <a:r>
              <a:rPr lang="en-GB" dirty="0"/>
              <a:t>MATERIALE FORMATIVO PER PROFESSIONISTI</a:t>
            </a:r>
          </a:p>
        </p:txBody>
      </p:sp>
      <p:sp>
        <p:nvSpPr>
          <p:cNvPr id="3" name="Subtitle 2">
            <a:extLst>
              <a:ext uri="{FF2B5EF4-FFF2-40B4-BE49-F238E27FC236}">
                <a16:creationId xmlns:a16="http://schemas.microsoft.com/office/drawing/2014/main" id="{1D042155-E366-D54C-9DDC-333BBF8D8F64}"/>
              </a:ext>
            </a:extLst>
          </p:cNvPr>
          <p:cNvSpPr>
            <a:spLocks noGrp="1"/>
          </p:cNvSpPr>
          <p:nvPr>
            <p:ph type="subTitle" idx="1"/>
          </p:nvPr>
        </p:nvSpPr>
        <p:spPr/>
        <p:txBody>
          <a:bodyPr anchor="ctr"/>
          <a:lstStyle/>
          <a:p>
            <a:r>
              <a:rPr lang="en-GB" dirty="0"/>
              <a:t>MODULO 0 – </a:t>
            </a:r>
            <a:r>
              <a:rPr lang="it-IT" dirty="0"/>
              <a:t>Introduzione al programma formativo</a:t>
            </a:r>
          </a:p>
        </p:txBody>
      </p:sp>
      <p:sp>
        <p:nvSpPr>
          <p:cNvPr id="4" name="Text Placeholder 3">
            <a:extLst>
              <a:ext uri="{FF2B5EF4-FFF2-40B4-BE49-F238E27FC236}">
                <a16:creationId xmlns:a16="http://schemas.microsoft.com/office/drawing/2014/main" id="{8D00EF67-8658-484D-B0B1-C0903F7E26D9}"/>
              </a:ext>
            </a:extLst>
          </p:cNvPr>
          <p:cNvSpPr>
            <a:spLocks noGrp="1"/>
          </p:cNvSpPr>
          <p:nvPr>
            <p:ph type="body" sz="quarter" idx="10"/>
          </p:nvPr>
        </p:nvSpPr>
        <p:spPr/>
        <p:txBody>
          <a:bodyPr/>
          <a:lstStyle/>
          <a:p>
            <a:endParaRPr lang="en-GB" dirty="0"/>
          </a:p>
        </p:txBody>
      </p:sp>
      <p:sp>
        <p:nvSpPr>
          <p:cNvPr id="5" name="Picture Placeholder 4">
            <a:extLst>
              <a:ext uri="{FF2B5EF4-FFF2-40B4-BE49-F238E27FC236}">
                <a16:creationId xmlns:a16="http://schemas.microsoft.com/office/drawing/2014/main" id="{23CFE44F-C09C-6349-AAA1-23693251DBCD}"/>
              </a:ext>
            </a:extLst>
          </p:cNvPr>
          <p:cNvSpPr>
            <a:spLocks noGrp="1"/>
          </p:cNvSpPr>
          <p:nvPr>
            <p:ph type="pic" idx="11"/>
          </p:nvPr>
        </p:nvSpPr>
        <p:spPr/>
      </p:sp>
    </p:spTree>
    <p:extLst>
      <p:ext uri="{BB962C8B-B14F-4D97-AF65-F5344CB8AC3E}">
        <p14:creationId xmlns:p14="http://schemas.microsoft.com/office/powerpoint/2010/main" val="2829018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8A242-AF25-CA42-824F-02F069115768}"/>
              </a:ext>
            </a:extLst>
          </p:cNvPr>
          <p:cNvSpPr>
            <a:spLocks noGrp="1"/>
          </p:cNvSpPr>
          <p:nvPr>
            <p:ph type="title"/>
          </p:nvPr>
        </p:nvSpPr>
        <p:spPr/>
        <p:txBody>
          <a:bodyPr>
            <a:normAutofit/>
          </a:bodyPr>
          <a:lstStyle/>
          <a:p>
            <a:r>
              <a:rPr lang="it-IT" sz="5400" dirty="0"/>
              <a:t>Perché partecipare</a:t>
            </a:r>
            <a:r>
              <a:rPr lang="en-GB" sz="5400" dirty="0"/>
              <a:t>?</a:t>
            </a:r>
          </a:p>
        </p:txBody>
      </p:sp>
    </p:spTree>
    <p:extLst>
      <p:ext uri="{BB962C8B-B14F-4D97-AF65-F5344CB8AC3E}">
        <p14:creationId xmlns:p14="http://schemas.microsoft.com/office/powerpoint/2010/main" val="1262133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 2"/>
          <p:cNvGraphicFramePr/>
          <p:nvPr>
            <p:extLst>
              <p:ext uri="{D42A27DB-BD31-4B8C-83A1-F6EECF244321}">
                <p14:modId xmlns:p14="http://schemas.microsoft.com/office/powerpoint/2010/main" val="2087973138"/>
              </p:ext>
            </p:extLst>
          </p:nvPr>
        </p:nvGraphicFramePr>
        <p:xfrm>
          <a:off x="1547664" y="184482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feld 3"/>
          <p:cNvSpPr txBox="1"/>
          <p:nvPr/>
        </p:nvSpPr>
        <p:spPr>
          <a:xfrm>
            <a:off x="3666953" y="3119706"/>
            <a:ext cx="2051720" cy="1683027"/>
          </a:xfrm>
          <a:prstGeom prst="rect">
            <a:avLst/>
          </a:prstGeom>
          <a:noFill/>
        </p:spPr>
        <p:txBody>
          <a:bodyPr wrap="square" rtlCol="0" anchor="ctr">
            <a:noAutofit/>
          </a:bodyPr>
          <a:lstStyle/>
          <a:p>
            <a:pPr algn="ctr"/>
            <a:r>
              <a:rPr lang="it-IT" b="1" dirty="0"/>
              <a:t>COSA C’È PER I PROFESSIONISTI?</a:t>
            </a:r>
            <a:endParaRPr lang="it-IT" sz="2800" dirty="0">
              <a:solidFill>
                <a:schemeClr val="tx1">
                  <a:lumMod val="50000"/>
                  <a:lumOff val="50000"/>
                </a:schemeClr>
              </a:solidFill>
            </a:endParaRPr>
          </a:p>
        </p:txBody>
      </p:sp>
      <p:sp>
        <p:nvSpPr>
          <p:cNvPr id="7" name="Textfeld 6"/>
          <p:cNvSpPr txBox="1"/>
          <p:nvPr/>
        </p:nvSpPr>
        <p:spPr>
          <a:xfrm>
            <a:off x="6574796" y="1953995"/>
            <a:ext cx="2611162" cy="923330"/>
          </a:xfrm>
          <a:prstGeom prst="rect">
            <a:avLst/>
          </a:prstGeom>
          <a:noFill/>
        </p:spPr>
        <p:txBody>
          <a:bodyPr wrap="square" rtlCol="0">
            <a:spAutoFit/>
          </a:bodyPr>
          <a:lstStyle/>
          <a:p>
            <a:pPr lvl="0"/>
            <a:r>
              <a:rPr lang="it-IT" dirty="0"/>
              <a:t>Standardizza la valutazione degli impianti di riscaldamento</a:t>
            </a:r>
            <a:endParaRPr lang="en-US" dirty="0"/>
          </a:p>
        </p:txBody>
      </p:sp>
      <p:sp>
        <p:nvSpPr>
          <p:cNvPr id="9" name="Textfeld 8"/>
          <p:cNvSpPr txBox="1"/>
          <p:nvPr/>
        </p:nvSpPr>
        <p:spPr>
          <a:xfrm>
            <a:off x="7056686" y="3775899"/>
            <a:ext cx="1522840" cy="923330"/>
          </a:xfrm>
          <a:prstGeom prst="rect">
            <a:avLst/>
          </a:prstGeom>
          <a:noFill/>
        </p:spPr>
        <p:txBody>
          <a:bodyPr wrap="square" rtlCol="0">
            <a:spAutoFit/>
          </a:bodyPr>
          <a:lstStyle/>
          <a:p>
            <a:pPr lvl="0"/>
            <a:r>
              <a:rPr lang="it-IT" dirty="0"/>
              <a:t>Distinguiti dalla concorrenza</a:t>
            </a:r>
          </a:p>
        </p:txBody>
      </p:sp>
      <p:sp>
        <p:nvSpPr>
          <p:cNvPr id="10" name="Textfeld 9"/>
          <p:cNvSpPr txBox="1"/>
          <p:nvPr/>
        </p:nvSpPr>
        <p:spPr>
          <a:xfrm>
            <a:off x="152507" y="5589623"/>
            <a:ext cx="3131840" cy="369332"/>
          </a:xfrm>
          <a:prstGeom prst="rect">
            <a:avLst/>
          </a:prstGeom>
          <a:noFill/>
        </p:spPr>
        <p:txBody>
          <a:bodyPr wrap="square" rtlCol="0">
            <a:spAutoFit/>
          </a:bodyPr>
          <a:lstStyle/>
          <a:p>
            <a:pPr lvl="1"/>
            <a:r>
              <a:rPr lang="it-IT" dirty="0"/>
              <a:t>Migliora le tue conoscenze</a:t>
            </a:r>
          </a:p>
        </p:txBody>
      </p:sp>
      <p:sp>
        <p:nvSpPr>
          <p:cNvPr id="11" name="Textfeld 10"/>
          <p:cNvSpPr txBox="1"/>
          <p:nvPr/>
        </p:nvSpPr>
        <p:spPr>
          <a:xfrm>
            <a:off x="381126" y="3775899"/>
            <a:ext cx="1947814" cy="1200329"/>
          </a:xfrm>
          <a:prstGeom prst="rect">
            <a:avLst/>
          </a:prstGeom>
          <a:noFill/>
        </p:spPr>
        <p:txBody>
          <a:bodyPr wrap="square" rtlCol="0">
            <a:spAutoFit/>
          </a:bodyPr>
          <a:lstStyle/>
          <a:p>
            <a:pPr marL="285750" lvl="0" indent="-285750" algn="r"/>
            <a:r>
              <a:rPr lang="it-IT" dirty="0"/>
              <a:t>Sii parte della comunità di riscaldamento europea</a:t>
            </a:r>
          </a:p>
        </p:txBody>
      </p:sp>
      <p:sp>
        <p:nvSpPr>
          <p:cNvPr id="14" name="Textfeld 13"/>
          <p:cNvSpPr txBox="1"/>
          <p:nvPr/>
        </p:nvSpPr>
        <p:spPr>
          <a:xfrm>
            <a:off x="969310" y="2230994"/>
            <a:ext cx="2448272" cy="369332"/>
          </a:xfrm>
          <a:prstGeom prst="rect">
            <a:avLst/>
          </a:prstGeom>
          <a:noFill/>
        </p:spPr>
        <p:txBody>
          <a:bodyPr wrap="square" rtlCol="0">
            <a:spAutoFit/>
          </a:bodyPr>
          <a:lstStyle/>
          <a:p>
            <a:pPr marL="285750" lvl="0" indent="-285750"/>
            <a:r>
              <a:rPr lang="it-IT" dirty="0"/>
              <a:t>Fai un cambiamento</a:t>
            </a:r>
          </a:p>
        </p:txBody>
      </p:sp>
      <p:sp>
        <p:nvSpPr>
          <p:cNvPr id="15" name="Textfeld 14"/>
          <p:cNvSpPr txBox="1"/>
          <p:nvPr/>
        </p:nvSpPr>
        <p:spPr>
          <a:xfrm>
            <a:off x="3563888" y="1444714"/>
            <a:ext cx="3096344" cy="369332"/>
          </a:xfrm>
          <a:prstGeom prst="rect">
            <a:avLst/>
          </a:prstGeom>
          <a:noFill/>
        </p:spPr>
        <p:txBody>
          <a:bodyPr wrap="square" rtlCol="0">
            <a:spAutoFit/>
          </a:bodyPr>
          <a:lstStyle/>
          <a:p>
            <a:pPr lvl="0"/>
            <a:r>
              <a:rPr lang="it-IT" dirty="0"/>
              <a:t>Rafforza il tuo business</a:t>
            </a:r>
          </a:p>
        </p:txBody>
      </p:sp>
      <p:sp>
        <p:nvSpPr>
          <p:cNvPr id="5" name="Rectángulo 4">
            <a:extLst>
              <a:ext uri="{FF2B5EF4-FFF2-40B4-BE49-F238E27FC236}">
                <a16:creationId xmlns:a16="http://schemas.microsoft.com/office/drawing/2014/main" id="{2043EB05-E6C4-4DF6-9F9F-1EB32B1D2F81}"/>
              </a:ext>
            </a:extLst>
          </p:cNvPr>
          <p:cNvSpPr/>
          <p:nvPr/>
        </p:nvSpPr>
        <p:spPr>
          <a:xfrm>
            <a:off x="5643744" y="5533780"/>
            <a:ext cx="1754968" cy="369332"/>
          </a:xfrm>
          <a:prstGeom prst="rect">
            <a:avLst/>
          </a:prstGeom>
        </p:spPr>
        <p:txBody>
          <a:bodyPr wrap="none" lIns="91440" tIns="45720" rIns="91440" bIns="45720" anchor="t">
            <a:spAutoFit/>
          </a:bodyPr>
          <a:lstStyle/>
          <a:p>
            <a:pPr lvl="1"/>
            <a:r>
              <a:rPr lang="it-IT" dirty="0"/>
              <a:t>Passaparola</a:t>
            </a:r>
          </a:p>
        </p:txBody>
      </p:sp>
      <p:sp>
        <p:nvSpPr>
          <p:cNvPr id="18" name="Title 1">
            <a:extLst>
              <a:ext uri="{FF2B5EF4-FFF2-40B4-BE49-F238E27FC236}">
                <a16:creationId xmlns:a16="http://schemas.microsoft.com/office/drawing/2014/main" id="{9F8727BF-AFE3-468B-ABD0-99B2464A04BA}"/>
              </a:ext>
            </a:extLst>
          </p:cNvPr>
          <p:cNvSpPr txBox="1">
            <a:spLocks/>
          </p:cNvSpPr>
          <p:nvPr/>
        </p:nvSpPr>
        <p:spPr>
          <a:xfrm>
            <a:off x="728400" y="522027"/>
            <a:ext cx="755870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400" b="1" kern="1200">
                <a:solidFill>
                  <a:schemeClr val="tx1"/>
                </a:solidFill>
                <a:latin typeface="+mn-lt"/>
                <a:ea typeface="+mj-ea"/>
                <a:cs typeface="+mj-cs"/>
              </a:defRPr>
            </a:lvl1pPr>
          </a:lstStyle>
          <a:p>
            <a:r>
              <a:rPr lang="it-IT" dirty="0">
                <a:solidFill>
                  <a:srgbClr val="63B345"/>
                </a:solidFill>
              </a:rPr>
              <a:t>Perché partecipare</a:t>
            </a:r>
            <a:r>
              <a:rPr lang="en-GB" dirty="0">
                <a:solidFill>
                  <a:srgbClr val="63B345"/>
                </a:solidFill>
              </a:rPr>
              <a:t>?</a:t>
            </a:r>
          </a:p>
        </p:txBody>
      </p:sp>
    </p:spTree>
    <p:extLst>
      <p:ext uri="{BB962C8B-B14F-4D97-AF65-F5344CB8AC3E}">
        <p14:creationId xmlns:p14="http://schemas.microsoft.com/office/powerpoint/2010/main" val="1052206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57D6C74-F7DC-574F-9D2D-AE9C09533C88}"/>
              </a:ext>
            </a:extLst>
          </p:cNvPr>
          <p:cNvSpPr>
            <a:spLocks noGrp="1"/>
          </p:cNvSpPr>
          <p:nvPr>
            <p:ph type="body" sz="quarter" idx="10"/>
          </p:nvPr>
        </p:nvSpPr>
        <p:spPr/>
        <p:txBody>
          <a:bodyPr/>
          <a:lstStyle/>
          <a:p>
            <a:endParaRPr lang="en-GB" dirty="0"/>
          </a:p>
        </p:txBody>
      </p:sp>
      <p:sp>
        <p:nvSpPr>
          <p:cNvPr id="4" name="TextBox 3">
            <a:extLst>
              <a:ext uri="{FF2B5EF4-FFF2-40B4-BE49-F238E27FC236}">
                <a16:creationId xmlns:a16="http://schemas.microsoft.com/office/drawing/2014/main" id="{F50B4998-F361-461C-8842-9473D32A99BC}"/>
              </a:ext>
            </a:extLst>
          </p:cNvPr>
          <p:cNvSpPr txBox="1"/>
          <p:nvPr/>
        </p:nvSpPr>
        <p:spPr>
          <a:xfrm>
            <a:off x="191075" y="6012604"/>
            <a:ext cx="6607835" cy="984885"/>
          </a:xfrm>
          <a:prstGeom prst="rect">
            <a:avLst/>
          </a:prstGeom>
          <a:noFill/>
        </p:spPr>
        <p:txBody>
          <a:bodyPr wrap="square" rtlCol="0">
            <a:spAutoFit/>
          </a:bodyPr>
          <a:lstStyle/>
          <a:p>
            <a:r>
              <a:rPr lang="en-US" sz="1000" dirty="0">
                <a:solidFill>
                  <a:srgbClr val="000000"/>
                </a:solidFill>
              </a:rPr>
              <a:t>This project has received funding from the European Union's Horizon 2020 research and innovation </a:t>
            </a:r>
            <a:r>
              <a:rPr lang="en-US" sz="1000" dirty="0" err="1">
                <a:solidFill>
                  <a:srgbClr val="000000"/>
                </a:solidFill>
              </a:rPr>
              <a:t>programme</a:t>
            </a:r>
            <a:r>
              <a:rPr lang="en-US" sz="1000" dirty="0">
                <a:solidFill>
                  <a:srgbClr val="000000"/>
                </a:solidFill>
              </a:rPr>
              <a:t> under grant agreement No 847049. The sole responsibility for this content lies with the authors. It does not necessarily reflect the opinion of the European Union. Neither the EASME nor the European Commission are responsible for any use that may be made of the information contained therein.</a:t>
            </a:r>
          </a:p>
          <a:p>
            <a:endParaRPr lang="x-none" dirty="0"/>
          </a:p>
        </p:txBody>
      </p:sp>
      <p:pic>
        <p:nvPicPr>
          <p:cNvPr id="6" name="Picture 5" descr="A picture containing flower, sunflower&#10;&#10;Description automatically generated">
            <a:extLst>
              <a:ext uri="{FF2B5EF4-FFF2-40B4-BE49-F238E27FC236}">
                <a16:creationId xmlns:a16="http://schemas.microsoft.com/office/drawing/2014/main" id="{47AA536C-3F24-42BA-B1F4-F21B33382131}"/>
              </a:ext>
            </a:extLst>
          </p:cNvPr>
          <p:cNvPicPr>
            <a:picLocks noChangeAspect="1"/>
          </p:cNvPicPr>
          <p:nvPr/>
        </p:nvPicPr>
        <p:blipFill>
          <a:blip r:embed="rId2"/>
          <a:stretch>
            <a:fillRect/>
          </a:stretch>
        </p:blipFill>
        <p:spPr>
          <a:xfrm>
            <a:off x="303213" y="5426292"/>
            <a:ext cx="695577" cy="463595"/>
          </a:xfrm>
          <a:prstGeom prst="rect">
            <a:avLst/>
          </a:prstGeom>
        </p:spPr>
      </p:pic>
      <p:sp>
        <p:nvSpPr>
          <p:cNvPr id="7" name="Title 1">
            <a:extLst>
              <a:ext uri="{FF2B5EF4-FFF2-40B4-BE49-F238E27FC236}">
                <a16:creationId xmlns:a16="http://schemas.microsoft.com/office/drawing/2014/main" id="{A0C8A242-AF25-CA42-824F-02F069115768}"/>
              </a:ext>
            </a:extLst>
          </p:cNvPr>
          <p:cNvSpPr txBox="1">
            <a:spLocks/>
          </p:cNvSpPr>
          <p:nvPr/>
        </p:nvSpPr>
        <p:spPr>
          <a:xfrm>
            <a:off x="2126858" y="188571"/>
            <a:ext cx="5176618" cy="691162"/>
          </a:xfrm>
          <a:prstGeom prst="rect">
            <a:avLst/>
          </a:prstGeom>
          <a:solidFill>
            <a:srgbClr val="63B345"/>
          </a:solidFill>
        </p:spPr>
        <p:txBody>
          <a:bodyPr>
            <a:noAutofit/>
          </a:bodyPr>
          <a:lstStyle>
            <a:lvl1pPr algn="l" defTabSz="914400" rtl="0" eaLnBrk="1" latinLnBrk="0" hangingPunct="1">
              <a:lnSpc>
                <a:spcPct val="90000"/>
              </a:lnSpc>
              <a:spcBef>
                <a:spcPct val="0"/>
              </a:spcBef>
              <a:buNone/>
              <a:defRPr sz="3800" b="1" kern="1200">
                <a:solidFill>
                  <a:schemeClr val="tx1"/>
                </a:solidFill>
                <a:latin typeface="+mn-lt"/>
                <a:ea typeface="+mj-ea"/>
                <a:cs typeface="+mj-cs"/>
              </a:defRPr>
            </a:lvl1pPr>
          </a:lstStyle>
          <a:p>
            <a:r>
              <a:rPr lang="it-IT" sz="3200" b="0" dirty="0">
                <a:solidFill>
                  <a:srgbClr val="FFFFFF"/>
                </a:solidFill>
              </a:rPr>
              <a:t>Grazie per la tua attenzione!</a:t>
            </a:r>
            <a:endParaRPr lang="en-GB" sz="3200" b="0" dirty="0">
              <a:solidFill>
                <a:srgbClr val="FFFFFF"/>
              </a:solidFill>
            </a:endParaRPr>
          </a:p>
        </p:txBody>
      </p:sp>
    </p:spTree>
    <p:extLst>
      <p:ext uri="{BB962C8B-B14F-4D97-AF65-F5344CB8AC3E}">
        <p14:creationId xmlns:p14="http://schemas.microsoft.com/office/powerpoint/2010/main" val="1538590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3E810-ACE8-6544-848B-A48E202A7328}"/>
              </a:ext>
            </a:extLst>
          </p:cNvPr>
          <p:cNvSpPr>
            <a:spLocks noGrp="1"/>
          </p:cNvSpPr>
          <p:nvPr>
            <p:ph type="ctrTitle"/>
          </p:nvPr>
        </p:nvSpPr>
        <p:spPr>
          <a:xfrm>
            <a:off x="304800" y="1161428"/>
            <a:ext cx="8534400" cy="643766"/>
          </a:xfrm>
        </p:spPr>
        <p:txBody>
          <a:bodyPr/>
          <a:lstStyle/>
          <a:p>
            <a:r>
              <a:rPr lang="en-GB" dirty="0">
                <a:solidFill>
                  <a:srgbClr val="63B345"/>
                </a:solidFill>
              </a:rPr>
              <a:t>SOMMARIO</a:t>
            </a:r>
          </a:p>
        </p:txBody>
      </p:sp>
      <p:sp>
        <p:nvSpPr>
          <p:cNvPr id="3" name="Subtitle 2">
            <a:extLst>
              <a:ext uri="{FF2B5EF4-FFF2-40B4-BE49-F238E27FC236}">
                <a16:creationId xmlns:a16="http://schemas.microsoft.com/office/drawing/2014/main" id="{16971452-384E-4F41-BDAE-BA23CFBE2AC0}"/>
              </a:ext>
            </a:extLst>
          </p:cNvPr>
          <p:cNvSpPr>
            <a:spLocks noGrp="1"/>
          </p:cNvSpPr>
          <p:nvPr>
            <p:ph type="subTitle" idx="1"/>
          </p:nvPr>
        </p:nvSpPr>
        <p:spPr>
          <a:xfrm>
            <a:off x="304800" y="2213113"/>
            <a:ext cx="8534400" cy="3470207"/>
          </a:xfrm>
        </p:spPr>
        <p:txBody>
          <a:bodyPr/>
          <a:lstStyle/>
          <a:p>
            <a:pPr marL="457200" indent="-457200">
              <a:buFont typeface="Arial" panose="020B0604020202020204" pitchFamily="34" charset="0"/>
              <a:buChar char="•"/>
            </a:pPr>
            <a:r>
              <a:rPr lang="it-IT" dirty="0"/>
              <a:t>Programma formativo</a:t>
            </a:r>
          </a:p>
          <a:p>
            <a:pPr marL="457200" indent="-457200">
              <a:buFont typeface="Arial" panose="020B0604020202020204" pitchFamily="34" charset="0"/>
              <a:buChar char="•"/>
            </a:pPr>
            <a:r>
              <a:rPr lang="it-IT" dirty="0"/>
              <a:t>Progetto HARP</a:t>
            </a:r>
          </a:p>
          <a:p>
            <a:pPr marL="457200" indent="-457200">
              <a:buFont typeface="Arial" panose="020B0604020202020204" pitchFamily="34" charset="0"/>
              <a:buChar char="•"/>
            </a:pPr>
            <a:r>
              <a:rPr lang="it-IT" dirty="0"/>
              <a:t>Perché partecipare?</a:t>
            </a:r>
          </a:p>
        </p:txBody>
      </p:sp>
      <p:sp>
        <p:nvSpPr>
          <p:cNvPr id="4" name="Text Placeholder 3">
            <a:extLst>
              <a:ext uri="{FF2B5EF4-FFF2-40B4-BE49-F238E27FC236}">
                <a16:creationId xmlns:a16="http://schemas.microsoft.com/office/drawing/2014/main" id="{006D90B7-BBB8-5746-AB7F-BB0488268478}"/>
              </a:ext>
            </a:extLst>
          </p:cNvPr>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1806222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8A242-AF25-CA42-824F-02F069115768}"/>
              </a:ext>
            </a:extLst>
          </p:cNvPr>
          <p:cNvSpPr>
            <a:spLocks noGrp="1"/>
          </p:cNvSpPr>
          <p:nvPr>
            <p:ph type="title"/>
          </p:nvPr>
        </p:nvSpPr>
        <p:spPr/>
        <p:txBody>
          <a:bodyPr>
            <a:normAutofit/>
          </a:bodyPr>
          <a:lstStyle/>
          <a:p>
            <a:r>
              <a:rPr lang="it-IT" sz="5400" dirty="0"/>
              <a:t>Programma formativo</a:t>
            </a:r>
          </a:p>
        </p:txBody>
      </p:sp>
    </p:spTree>
    <p:extLst>
      <p:ext uri="{BB962C8B-B14F-4D97-AF65-F5344CB8AC3E}">
        <p14:creationId xmlns:p14="http://schemas.microsoft.com/office/powerpoint/2010/main" val="2392978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BBD25-DC9C-5643-8A30-98F3B6978F83}"/>
              </a:ext>
            </a:extLst>
          </p:cNvPr>
          <p:cNvSpPr>
            <a:spLocks noGrp="1"/>
          </p:cNvSpPr>
          <p:nvPr>
            <p:ph type="title"/>
          </p:nvPr>
        </p:nvSpPr>
        <p:spPr/>
        <p:txBody>
          <a:bodyPr/>
          <a:lstStyle/>
          <a:p>
            <a:r>
              <a:rPr lang="it-IT" dirty="0">
                <a:solidFill>
                  <a:srgbClr val="63B345"/>
                </a:solidFill>
              </a:rPr>
              <a:t>Struttura</a:t>
            </a:r>
          </a:p>
        </p:txBody>
      </p:sp>
      <p:sp>
        <p:nvSpPr>
          <p:cNvPr id="3" name="Content Placeholder 2">
            <a:extLst>
              <a:ext uri="{FF2B5EF4-FFF2-40B4-BE49-F238E27FC236}">
                <a16:creationId xmlns:a16="http://schemas.microsoft.com/office/drawing/2014/main" id="{36F79765-2D69-6B45-A481-3030075A6555}"/>
              </a:ext>
            </a:extLst>
          </p:cNvPr>
          <p:cNvSpPr>
            <a:spLocks noGrp="1"/>
          </p:cNvSpPr>
          <p:nvPr>
            <p:ph idx="1"/>
          </p:nvPr>
        </p:nvSpPr>
        <p:spPr>
          <a:xfrm>
            <a:off x="576000" y="2155823"/>
            <a:ext cx="8064417" cy="4351338"/>
          </a:xfrm>
        </p:spPr>
        <p:txBody>
          <a:bodyPr>
            <a:normAutofit/>
          </a:bodyPr>
          <a:lstStyle/>
          <a:p>
            <a:r>
              <a:rPr lang="it-IT" b="1" dirty="0"/>
              <a:t>Modulo 0 – Introduzione al programma formativo</a:t>
            </a:r>
          </a:p>
          <a:p>
            <a:r>
              <a:rPr lang="it-IT" dirty="0"/>
              <a:t>Modulo 1 – Situazione attuale degli impianti di riscaldamento in Europa</a:t>
            </a:r>
          </a:p>
          <a:p>
            <a:r>
              <a:rPr lang="it-IT" dirty="0"/>
              <a:t>Modulo 2 </a:t>
            </a:r>
            <a:r>
              <a:rPr lang="it-IT"/>
              <a:t>– Etichettatura </a:t>
            </a:r>
            <a:r>
              <a:rPr lang="it-IT" dirty="0"/>
              <a:t>di impianti di riscaldamento esistenti con il Tool HARP</a:t>
            </a:r>
          </a:p>
          <a:p>
            <a:r>
              <a:rPr lang="it-IT" dirty="0"/>
              <a:t>Modulo 3 – Il </a:t>
            </a:r>
            <a:r>
              <a:rPr lang="it-IT" dirty="0" err="1"/>
              <a:t>Tool</a:t>
            </a:r>
            <a:r>
              <a:rPr lang="it-IT" dirty="0"/>
              <a:t> HARP. Il percorso </a:t>
            </a:r>
          </a:p>
          <a:p>
            <a:r>
              <a:rPr lang="it-IT" dirty="0"/>
              <a:t>Modulo 4 – Integrare HARP ai tuoi clienti</a:t>
            </a:r>
          </a:p>
        </p:txBody>
      </p:sp>
    </p:spTree>
    <p:extLst>
      <p:ext uri="{BB962C8B-B14F-4D97-AF65-F5344CB8AC3E}">
        <p14:creationId xmlns:p14="http://schemas.microsoft.com/office/powerpoint/2010/main" val="1127751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8A242-AF25-CA42-824F-02F069115768}"/>
              </a:ext>
            </a:extLst>
          </p:cNvPr>
          <p:cNvSpPr>
            <a:spLocks noGrp="1"/>
          </p:cNvSpPr>
          <p:nvPr>
            <p:ph type="title"/>
          </p:nvPr>
        </p:nvSpPr>
        <p:spPr/>
        <p:txBody>
          <a:bodyPr>
            <a:normAutofit/>
          </a:bodyPr>
          <a:lstStyle/>
          <a:p>
            <a:r>
              <a:rPr lang="en-GB" sz="5400" dirty="0"/>
              <a:t>Il </a:t>
            </a:r>
            <a:r>
              <a:rPr lang="it-IT" sz="5400" dirty="0"/>
              <a:t>progetto</a:t>
            </a:r>
            <a:r>
              <a:rPr lang="en-GB" sz="5400" dirty="0"/>
              <a:t> HARP</a:t>
            </a:r>
          </a:p>
        </p:txBody>
      </p:sp>
    </p:spTree>
    <p:extLst>
      <p:ext uri="{BB962C8B-B14F-4D97-AF65-F5344CB8AC3E}">
        <p14:creationId xmlns:p14="http://schemas.microsoft.com/office/powerpoint/2010/main" val="3043238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BBD25-DC9C-5643-8A30-98F3B6978F83}"/>
              </a:ext>
            </a:extLst>
          </p:cNvPr>
          <p:cNvSpPr>
            <a:spLocks noGrp="1"/>
          </p:cNvSpPr>
          <p:nvPr>
            <p:ph type="title"/>
          </p:nvPr>
        </p:nvSpPr>
        <p:spPr/>
        <p:txBody>
          <a:bodyPr/>
          <a:lstStyle/>
          <a:p>
            <a:r>
              <a:rPr lang="it-IT" dirty="0">
                <a:solidFill>
                  <a:srgbClr val="63B345"/>
                </a:solidFill>
              </a:rPr>
              <a:t>Obiettivo</a:t>
            </a:r>
          </a:p>
        </p:txBody>
      </p:sp>
      <p:sp>
        <p:nvSpPr>
          <p:cNvPr id="6" name="Content Placeholder 2">
            <a:extLst>
              <a:ext uri="{FF2B5EF4-FFF2-40B4-BE49-F238E27FC236}">
                <a16:creationId xmlns:a16="http://schemas.microsoft.com/office/drawing/2014/main" id="{A3604EBA-ACB6-4F3C-92EC-6F5B6C207D24}"/>
              </a:ext>
            </a:extLst>
          </p:cNvPr>
          <p:cNvSpPr>
            <a:spLocks noGrp="1"/>
          </p:cNvSpPr>
          <p:nvPr>
            <p:ph idx="1"/>
          </p:nvPr>
        </p:nvSpPr>
        <p:spPr>
          <a:xfrm>
            <a:off x="576263" y="2155825"/>
            <a:ext cx="7558087" cy="4351338"/>
          </a:xfrm>
        </p:spPr>
        <p:txBody>
          <a:bodyPr>
            <a:normAutofit/>
          </a:bodyPr>
          <a:lstStyle/>
          <a:p>
            <a:endParaRPr lang="en-US" dirty="0"/>
          </a:p>
          <a:p>
            <a:pPr marL="0" indent="0" algn="just">
              <a:buNone/>
            </a:pPr>
            <a:r>
              <a:rPr lang="it-IT" dirty="0"/>
              <a:t>L’idea alla base del progetto è quella di </a:t>
            </a:r>
            <a:r>
              <a:rPr lang="it-IT" b="1" dirty="0"/>
              <a:t>motivare le persone </a:t>
            </a:r>
            <a:r>
              <a:rPr lang="it-IT" dirty="0"/>
              <a:t>a pianificare la </a:t>
            </a:r>
            <a:r>
              <a:rPr lang="it-IT" b="1" dirty="0"/>
              <a:t>sostituzione</a:t>
            </a:r>
            <a:r>
              <a:rPr lang="it-IT" dirty="0"/>
              <a:t> dei propri </a:t>
            </a:r>
            <a:r>
              <a:rPr lang="it-IT" b="1" dirty="0"/>
              <a:t>impianti di riscaldamento </a:t>
            </a:r>
            <a:r>
              <a:rPr lang="it-IT" dirty="0"/>
              <a:t>spesso obsoleti e inefficienti con alternative più </a:t>
            </a:r>
            <a:r>
              <a:rPr lang="it-IT" b="1" dirty="0"/>
              <a:t>efficienti</a:t>
            </a:r>
            <a:r>
              <a:rPr lang="it-IT" dirty="0"/>
              <a:t>. </a:t>
            </a:r>
          </a:p>
        </p:txBody>
      </p:sp>
    </p:spTree>
    <p:extLst>
      <p:ext uri="{BB962C8B-B14F-4D97-AF65-F5344CB8AC3E}">
        <p14:creationId xmlns:p14="http://schemas.microsoft.com/office/powerpoint/2010/main" val="883400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BBD25-DC9C-5643-8A30-98F3B6978F83}"/>
              </a:ext>
            </a:extLst>
          </p:cNvPr>
          <p:cNvSpPr>
            <a:spLocks noGrp="1"/>
          </p:cNvSpPr>
          <p:nvPr>
            <p:ph type="title"/>
          </p:nvPr>
        </p:nvSpPr>
        <p:spPr/>
        <p:txBody>
          <a:bodyPr/>
          <a:lstStyle/>
          <a:p>
            <a:r>
              <a:rPr lang="it-IT" dirty="0">
                <a:solidFill>
                  <a:srgbClr val="63B345"/>
                </a:solidFill>
              </a:rPr>
              <a:t>Risultati attesi</a:t>
            </a:r>
          </a:p>
        </p:txBody>
      </p:sp>
      <p:sp>
        <p:nvSpPr>
          <p:cNvPr id="3" name="Content Placeholder 2">
            <a:extLst>
              <a:ext uri="{FF2B5EF4-FFF2-40B4-BE49-F238E27FC236}">
                <a16:creationId xmlns:a16="http://schemas.microsoft.com/office/drawing/2014/main" id="{36F79765-2D69-6B45-A481-3030075A6555}"/>
              </a:ext>
            </a:extLst>
          </p:cNvPr>
          <p:cNvSpPr>
            <a:spLocks noGrp="1"/>
          </p:cNvSpPr>
          <p:nvPr>
            <p:ph idx="1"/>
          </p:nvPr>
        </p:nvSpPr>
        <p:spPr>
          <a:xfrm>
            <a:off x="615758" y="1827974"/>
            <a:ext cx="3490293" cy="2293097"/>
          </a:xfrm>
        </p:spPr>
        <p:txBody>
          <a:bodyPr>
            <a:normAutofit/>
          </a:bodyPr>
          <a:lstStyle/>
          <a:p>
            <a:pPr algn="just"/>
            <a:r>
              <a:rPr lang="it-IT" sz="2000" b="1" dirty="0"/>
              <a:t>Aumentare il tasso di sostituzione di impianti vecchi e inefficienti</a:t>
            </a:r>
            <a:r>
              <a:rPr lang="it-IT" sz="2000" dirty="0"/>
              <a:t> e ridurre in modo significativo il consumo di energia e le emissione degli edifici residenziali.  </a:t>
            </a:r>
          </a:p>
        </p:txBody>
      </p:sp>
      <p:pic>
        <p:nvPicPr>
          <p:cNvPr id="4" name="Imagen 3">
            <a:extLst>
              <a:ext uri="{FF2B5EF4-FFF2-40B4-BE49-F238E27FC236}">
                <a16:creationId xmlns:a16="http://schemas.microsoft.com/office/drawing/2014/main" id="{D2F0FDD6-BA91-43C1-87AA-645395F3B485}"/>
              </a:ext>
            </a:extLst>
          </p:cNvPr>
          <p:cNvPicPr>
            <a:picLocks noChangeAspect="1"/>
          </p:cNvPicPr>
          <p:nvPr/>
        </p:nvPicPr>
        <p:blipFill rotWithShape="1">
          <a:blip r:embed="rId2"/>
          <a:srcRect l="4638" t="36918" r="64058" b="18230"/>
          <a:stretch/>
        </p:blipFill>
        <p:spPr>
          <a:xfrm>
            <a:off x="940332" y="4005933"/>
            <a:ext cx="3165719" cy="2550163"/>
          </a:xfrm>
          <a:prstGeom prst="rect">
            <a:avLst/>
          </a:prstGeom>
        </p:spPr>
      </p:pic>
      <p:pic>
        <p:nvPicPr>
          <p:cNvPr id="5" name="Imagen 4">
            <a:extLst>
              <a:ext uri="{FF2B5EF4-FFF2-40B4-BE49-F238E27FC236}">
                <a16:creationId xmlns:a16="http://schemas.microsoft.com/office/drawing/2014/main" id="{AD46F4D9-6DD5-46E8-90B0-2EA2BA6600C7}"/>
              </a:ext>
            </a:extLst>
          </p:cNvPr>
          <p:cNvPicPr>
            <a:picLocks noChangeAspect="1"/>
          </p:cNvPicPr>
          <p:nvPr/>
        </p:nvPicPr>
        <p:blipFill rotWithShape="1">
          <a:blip r:embed="rId2"/>
          <a:srcRect l="38696" t="35629" r="30000" b="19518"/>
          <a:stretch/>
        </p:blipFill>
        <p:spPr>
          <a:xfrm>
            <a:off x="5117906" y="4005933"/>
            <a:ext cx="3285985" cy="2550163"/>
          </a:xfrm>
          <a:prstGeom prst="rect">
            <a:avLst/>
          </a:prstGeom>
        </p:spPr>
      </p:pic>
      <p:sp>
        <p:nvSpPr>
          <p:cNvPr id="6" name="Rectángulo 5">
            <a:extLst>
              <a:ext uri="{FF2B5EF4-FFF2-40B4-BE49-F238E27FC236}">
                <a16:creationId xmlns:a16="http://schemas.microsoft.com/office/drawing/2014/main" id="{E2F9CFB0-F538-4F22-80DE-F79D4EED9CF5}"/>
              </a:ext>
            </a:extLst>
          </p:cNvPr>
          <p:cNvSpPr/>
          <p:nvPr/>
        </p:nvSpPr>
        <p:spPr>
          <a:xfrm>
            <a:off x="4816973" y="1827974"/>
            <a:ext cx="3586918" cy="2246769"/>
          </a:xfrm>
          <a:prstGeom prst="rect">
            <a:avLst/>
          </a:prstGeom>
        </p:spPr>
        <p:txBody>
          <a:bodyPr wrap="square">
            <a:spAutoFit/>
          </a:bodyPr>
          <a:lstStyle/>
          <a:p>
            <a:pPr marL="285750" indent="-285750" algn="just">
              <a:buFont typeface="Arial" panose="020B0604020202020204" pitchFamily="34" charset="0"/>
              <a:buChar char="•"/>
            </a:pPr>
            <a:r>
              <a:rPr lang="it-IT" sz="2000" b="1" dirty="0"/>
              <a:t>Trarre conclusioni dall’implementazione dello schema di </a:t>
            </a:r>
            <a:r>
              <a:rPr lang="it-IT" sz="2000" b="1" dirty="0" err="1"/>
              <a:t>etichettamento</a:t>
            </a:r>
            <a:r>
              <a:rPr lang="it-IT" sz="2000" b="1" dirty="0"/>
              <a:t> </a:t>
            </a:r>
            <a:r>
              <a:rPr lang="en-US" sz="2000" dirty="0"/>
              <a:t>e </a:t>
            </a:r>
            <a:r>
              <a:rPr lang="it-IT" sz="2000" dirty="0"/>
              <a:t>dallo sviluppo potenziale di schemi di finanziamento basati sull'esperienza tratta da HARP.</a:t>
            </a:r>
            <a:endParaRPr lang="en-US" sz="2000" dirty="0"/>
          </a:p>
        </p:txBody>
      </p:sp>
    </p:spTree>
    <p:extLst>
      <p:ext uri="{BB962C8B-B14F-4D97-AF65-F5344CB8AC3E}">
        <p14:creationId xmlns:p14="http://schemas.microsoft.com/office/powerpoint/2010/main" val="1812945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BBD25-DC9C-5643-8A30-98F3B6978F83}"/>
              </a:ext>
            </a:extLst>
          </p:cNvPr>
          <p:cNvSpPr>
            <a:spLocks noGrp="1"/>
          </p:cNvSpPr>
          <p:nvPr>
            <p:ph type="title"/>
          </p:nvPr>
        </p:nvSpPr>
        <p:spPr/>
        <p:txBody>
          <a:bodyPr/>
          <a:lstStyle/>
          <a:p>
            <a:r>
              <a:rPr lang="it-IT" dirty="0">
                <a:solidFill>
                  <a:srgbClr val="63B345"/>
                </a:solidFill>
              </a:rPr>
              <a:t>Potenziali benefici del progetto</a:t>
            </a:r>
          </a:p>
        </p:txBody>
      </p:sp>
      <p:sp>
        <p:nvSpPr>
          <p:cNvPr id="3" name="Content Placeholder 2">
            <a:extLst>
              <a:ext uri="{FF2B5EF4-FFF2-40B4-BE49-F238E27FC236}">
                <a16:creationId xmlns:a16="http://schemas.microsoft.com/office/drawing/2014/main" id="{36F79765-2D69-6B45-A481-3030075A6555}"/>
              </a:ext>
            </a:extLst>
          </p:cNvPr>
          <p:cNvSpPr>
            <a:spLocks noGrp="1"/>
          </p:cNvSpPr>
          <p:nvPr>
            <p:ph idx="1"/>
          </p:nvPr>
        </p:nvSpPr>
        <p:spPr>
          <a:xfrm>
            <a:off x="576000" y="2186609"/>
            <a:ext cx="7786122" cy="3976067"/>
          </a:xfrm>
        </p:spPr>
        <p:txBody>
          <a:bodyPr>
            <a:normAutofit fontScale="70000" lnSpcReduction="20000"/>
          </a:bodyPr>
          <a:lstStyle/>
          <a:p>
            <a:pPr algn="just">
              <a:lnSpc>
                <a:spcPct val="120000"/>
              </a:lnSpc>
              <a:spcAft>
                <a:spcPts val="600"/>
              </a:spcAft>
            </a:pPr>
            <a:r>
              <a:rPr lang="it-IT" b="1" dirty="0"/>
              <a:t>Consentire alle persone di ottenere un'indicazione della classificazione dell'etichetta del proprio sistema di riscaldamento</a:t>
            </a:r>
            <a:r>
              <a:rPr lang="en-US" b="1" dirty="0"/>
              <a:t>; </a:t>
            </a:r>
            <a:r>
              <a:rPr lang="it-IT" dirty="0"/>
              <a:t>eccezione fatta per la Germania, i consumatori non sono informati riguardo all’efficienza dei propri impianti di riscaldamento </a:t>
            </a:r>
          </a:p>
          <a:p>
            <a:pPr algn="just">
              <a:lnSpc>
                <a:spcPct val="120000"/>
              </a:lnSpc>
              <a:spcAft>
                <a:spcPts val="600"/>
              </a:spcAft>
            </a:pPr>
            <a:r>
              <a:rPr lang="it-IT" b="1" dirty="0"/>
              <a:t>Offrire una panoramica delle alternative più efficienti presenti sul mercato</a:t>
            </a:r>
            <a:r>
              <a:rPr lang="it-IT" dirty="0"/>
              <a:t>, insieme a una lista dei loro benefici, come risparmio energetico ed economico </a:t>
            </a:r>
          </a:p>
          <a:p>
            <a:pPr algn="just">
              <a:lnSpc>
                <a:spcPct val="120000"/>
              </a:lnSpc>
              <a:spcAft>
                <a:spcPts val="600"/>
              </a:spcAft>
            </a:pPr>
            <a:r>
              <a:rPr lang="it-IT" b="1" dirty="0"/>
              <a:t>Diminuire il consumo di energia e l’uso dei combustibili fossili; </a:t>
            </a:r>
            <a:r>
              <a:rPr lang="it-IT" dirty="0"/>
              <a:t>riscaldamento e produzione di acqua calda rappresentano l’80% della domanda energetica delle famiglie dell’UE e l’84% proviene da combustibili fossili</a:t>
            </a:r>
            <a:endParaRPr lang="it-IT" b="1" dirty="0"/>
          </a:p>
          <a:p>
            <a:pPr>
              <a:lnSpc>
                <a:spcPct val="120000"/>
              </a:lnSpc>
              <a:spcAft>
                <a:spcPts val="600"/>
              </a:spcAft>
            </a:pPr>
            <a:endParaRPr lang="en-US" dirty="0"/>
          </a:p>
        </p:txBody>
      </p:sp>
    </p:spTree>
    <p:extLst>
      <p:ext uri="{BB962C8B-B14F-4D97-AF65-F5344CB8AC3E}">
        <p14:creationId xmlns:p14="http://schemas.microsoft.com/office/powerpoint/2010/main" val="1976990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43528D6-4C21-44D2-833C-F9E6E6CB754F}"/>
              </a:ext>
            </a:extLst>
          </p:cNvPr>
          <p:cNvSpPr/>
          <p:nvPr/>
        </p:nvSpPr>
        <p:spPr>
          <a:xfrm>
            <a:off x="176697" y="2001074"/>
            <a:ext cx="1260000" cy="2385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t>Francia</a:t>
            </a:r>
            <a:endParaRPr lang="en-GB" dirty="0"/>
          </a:p>
        </p:txBody>
      </p:sp>
      <p:sp>
        <p:nvSpPr>
          <p:cNvPr id="7" name="Rectángulo 6">
            <a:extLst>
              <a:ext uri="{FF2B5EF4-FFF2-40B4-BE49-F238E27FC236}">
                <a16:creationId xmlns:a16="http://schemas.microsoft.com/office/drawing/2014/main" id="{FFA27BDE-1E78-4CE1-82C6-1C778D556089}"/>
              </a:ext>
            </a:extLst>
          </p:cNvPr>
          <p:cNvSpPr/>
          <p:nvPr/>
        </p:nvSpPr>
        <p:spPr>
          <a:xfrm>
            <a:off x="1680606" y="2001074"/>
            <a:ext cx="1260000" cy="2385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Germania</a:t>
            </a:r>
          </a:p>
        </p:txBody>
      </p:sp>
      <p:sp>
        <p:nvSpPr>
          <p:cNvPr id="8" name="Rectángulo 7">
            <a:extLst>
              <a:ext uri="{FF2B5EF4-FFF2-40B4-BE49-F238E27FC236}">
                <a16:creationId xmlns:a16="http://schemas.microsoft.com/office/drawing/2014/main" id="{19C5FE9A-EA9B-45F1-B271-E4D652751D42}"/>
              </a:ext>
            </a:extLst>
          </p:cNvPr>
          <p:cNvSpPr/>
          <p:nvPr/>
        </p:nvSpPr>
        <p:spPr>
          <a:xfrm>
            <a:off x="3184515" y="2001074"/>
            <a:ext cx="1260000" cy="2385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Italia</a:t>
            </a:r>
          </a:p>
        </p:txBody>
      </p:sp>
      <p:sp>
        <p:nvSpPr>
          <p:cNvPr id="9" name="Rectángulo 8">
            <a:extLst>
              <a:ext uri="{FF2B5EF4-FFF2-40B4-BE49-F238E27FC236}">
                <a16:creationId xmlns:a16="http://schemas.microsoft.com/office/drawing/2014/main" id="{5E6D941E-D7B0-4CC4-A941-0C6F20F0066E}"/>
              </a:ext>
            </a:extLst>
          </p:cNvPr>
          <p:cNvSpPr/>
          <p:nvPr/>
        </p:nvSpPr>
        <p:spPr>
          <a:xfrm>
            <a:off x="4688424" y="2001074"/>
            <a:ext cx="1260000" cy="2385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t>Portogallo</a:t>
            </a:r>
            <a:endParaRPr lang="en-GB" dirty="0"/>
          </a:p>
        </p:txBody>
      </p:sp>
      <p:sp>
        <p:nvSpPr>
          <p:cNvPr id="10" name="Rectángulo 9">
            <a:extLst>
              <a:ext uri="{FF2B5EF4-FFF2-40B4-BE49-F238E27FC236}">
                <a16:creationId xmlns:a16="http://schemas.microsoft.com/office/drawing/2014/main" id="{1EB54630-49EA-48E6-A307-15AE6BEA7648}"/>
              </a:ext>
            </a:extLst>
          </p:cNvPr>
          <p:cNvSpPr/>
          <p:nvPr/>
        </p:nvSpPr>
        <p:spPr>
          <a:xfrm>
            <a:off x="6192333" y="2001074"/>
            <a:ext cx="1260000" cy="2385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t>Spagna</a:t>
            </a:r>
            <a:endParaRPr lang="en-GB" dirty="0"/>
          </a:p>
        </p:txBody>
      </p:sp>
      <p:sp>
        <p:nvSpPr>
          <p:cNvPr id="11" name="Title 1">
            <a:extLst>
              <a:ext uri="{FF2B5EF4-FFF2-40B4-BE49-F238E27FC236}">
                <a16:creationId xmlns:a16="http://schemas.microsoft.com/office/drawing/2014/main" id="{55E31884-1AAE-4E66-8A81-E22CFDBAAFC7}"/>
              </a:ext>
            </a:extLst>
          </p:cNvPr>
          <p:cNvSpPr>
            <a:spLocks noGrp="1"/>
          </p:cNvSpPr>
          <p:nvPr>
            <p:ph type="title"/>
          </p:nvPr>
        </p:nvSpPr>
        <p:spPr>
          <a:xfrm>
            <a:off x="576000" y="695324"/>
            <a:ext cx="7558709" cy="1325563"/>
          </a:xfrm>
        </p:spPr>
        <p:txBody>
          <a:bodyPr/>
          <a:lstStyle/>
          <a:p>
            <a:r>
              <a:rPr lang="en-GB" dirty="0">
                <a:solidFill>
                  <a:srgbClr val="63B345"/>
                </a:solidFill>
              </a:rPr>
              <a:t>Partner HARP</a:t>
            </a:r>
          </a:p>
        </p:txBody>
      </p:sp>
      <p:pic>
        <p:nvPicPr>
          <p:cNvPr id="2" name="Imagen 1" descr="Imagen que contiene señal&#10;&#10;Descripción generada automáticamente">
            <a:extLst>
              <a:ext uri="{FF2B5EF4-FFF2-40B4-BE49-F238E27FC236}">
                <a16:creationId xmlns:a16="http://schemas.microsoft.com/office/drawing/2014/main" id="{D1772DFE-15C1-42F3-80AD-F1E0A419B6A1}"/>
              </a:ext>
            </a:extLst>
          </p:cNvPr>
          <p:cNvPicPr>
            <a:picLocks noChangeAspect="1"/>
          </p:cNvPicPr>
          <p:nvPr/>
        </p:nvPicPr>
        <p:blipFill rotWithShape="1">
          <a:blip r:embed="rId2">
            <a:extLst>
              <a:ext uri="{28A0092B-C50C-407E-A947-70E740481C1C}">
                <a14:useLocalDpi xmlns:a14="http://schemas.microsoft.com/office/drawing/2010/main" val="0"/>
              </a:ext>
            </a:extLst>
          </a:blip>
          <a:srcRect t="8360" b="8097"/>
          <a:stretch/>
        </p:blipFill>
        <p:spPr>
          <a:xfrm>
            <a:off x="6338394" y="2424644"/>
            <a:ext cx="937615" cy="783317"/>
          </a:xfrm>
          <a:prstGeom prst="rect">
            <a:avLst/>
          </a:prstGeom>
        </p:spPr>
      </p:pic>
      <p:pic>
        <p:nvPicPr>
          <p:cNvPr id="3" name="Picture 4" descr="R2M Solution – DRIvE H2020 Project">
            <a:extLst>
              <a:ext uri="{FF2B5EF4-FFF2-40B4-BE49-F238E27FC236}">
                <a16:creationId xmlns:a16="http://schemas.microsoft.com/office/drawing/2014/main" id="{E4D4112F-148B-4E59-9AA2-C2FDA39F67F5}"/>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667" r="98000">
                        <a14:foregroundMark x1="4333" y1="44667" x2="4333" y2="44667"/>
                        <a14:foregroundMark x1="2667" y1="33667" x2="2667" y2="33667"/>
                        <a14:foregroundMark x1="1667" y1="44000" x2="1667" y2="44000"/>
                        <a14:foregroundMark x1="92000" y1="42333" x2="92000" y2="42333"/>
                        <a14:foregroundMark x1="96000" y1="48333" x2="96000" y2="48333"/>
                        <a14:foregroundMark x1="5667" y1="63000" x2="5667" y2="63000"/>
                        <a14:foregroundMark x1="23333" y1="63333" x2="23333" y2="63333"/>
                        <a14:foregroundMark x1="32000" y1="65000" x2="32000" y2="65000"/>
                        <a14:foregroundMark x1="43000" y1="65333" x2="43000" y2="65333"/>
                        <a14:foregroundMark x1="60000" y1="63667" x2="60000" y2="63667"/>
                        <a14:foregroundMark x1="69333" y1="65000" x2="69333" y2="65000"/>
                        <a14:foregroundMark x1="73667" y1="65000" x2="73667" y2="65000"/>
                        <a14:foregroundMark x1="88333" y1="64000" x2="88333" y2="64000"/>
                        <a14:foregroundMark x1="52000" y1="56000" x2="52000" y2="56000"/>
                        <a14:foregroundMark x1="56667" y1="56333" x2="56667" y2="56333"/>
                        <a14:foregroundMark x1="43667" y1="57000" x2="43667" y2="57000"/>
                        <a14:foregroundMark x1="36667" y1="56000" x2="36667" y2="56000"/>
                        <a14:foregroundMark x1="29333" y1="57333" x2="29333" y2="57333"/>
                        <a14:foregroundMark x1="24667" y1="57000" x2="24667" y2="57000"/>
                        <a14:foregroundMark x1="17667" y1="57000" x2="17667" y2="57000"/>
                        <a14:foregroundMark x1="1667" y1="57667" x2="1667" y2="57667"/>
                        <a14:foregroundMark x1="7000" y1="57333" x2="7000" y2="57333"/>
                        <a14:foregroundMark x1="13000" y1="57333" x2="13000" y2="57333"/>
                        <a14:foregroundMark x1="70333" y1="56333" x2="70333" y2="56333"/>
                        <a14:foregroundMark x1="74667" y1="57667" x2="74667" y2="57667"/>
                        <a14:foregroundMark x1="81333" y1="57333" x2="81333" y2="57333"/>
                        <a14:foregroundMark x1="87000" y1="57333" x2="87000" y2="57333"/>
                        <a14:foregroundMark x1="92667" y1="57333" x2="92667" y2="57333"/>
                        <a14:foregroundMark x1="98000" y1="57333" x2="98000" y2="57333"/>
                      </a14:backgroundRemoval>
                    </a14:imgEffect>
                  </a14:imgLayer>
                </a14:imgProps>
              </a:ext>
              <a:ext uri="{28A0092B-C50C-407E-A947-70E740481C1C}">
                <a14:useLocalDpi xmlns:a14="http://schemas.microsoft.com/office/drawing/2010/main" val="0"/>
              </a:ext>
            </a:extLst>
          </a:blip>
          <a:srcRect/>
          <a:stretch>
            <a:fillRect/>
          </a:stretch>
        </p:blipFill>
        <p:spPr bwMode="auto">
          <a:xfrm>
            <a:off x="6416110" y="3522708"/>
            <a:ext cx="782182" cy="782182"/>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descr="Imagen que contiene dibujo&#10;&#10;Descripción generada automáticamente">
            <a:extLst>
              <a:ext uri="{FF2B5EF4-FFF2-40B4-BE49-F238E27FC236}">
                <a16:creationId xmlns:a16="http://schemas.microsoft.com/office/drawing/2014/main" id="{2B19CEAB-E982-470B-8378-FA66DAF20AB0}"/>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5841" b="95678" l="5842" r="91753">
                        <a14:foregroundMark x1="5956" y1="51519" x2="5956" y2="51519"/>
                        <a14:foregroundMark x1="27835" y1="50584" x2="27835" y2="50584"/>
                        <a14:foregroundMark x1="46392" y1="91822" x2="46392" y2="91822"/>
                        <a14:foregroundMark x1="50286" y1="95794" x2="50286" y2="95794"/>
                        <a14:foregroundMark x1="89347" y1="52570" x2="90263" y2="40070"/>
                        <a14:foregroundMark x1="90722" y1="64486" x2="90722" y2="64486"/>
                        <a14:foregroundMark x1="91753" y1="51051" x2="91753" y2="51051"/>
                        <a14:foregroundMark x1="39061" y1="8294" x2="61970" y2="8294"/>
                        <a14:foregroundMark x1="49370" y1="5841" x2="49370" y2="5841"/>
                        <a14:foregroundMark x1="91294" y1="64486" x2="91294" y2="64486"/>
                      </a14:backgroundRemoval>
                    </a14:imgEffect>
                  </a14:imgLayer>
                </a14:imgProps>
              </a:ext>
              <a:ext uri="{28A0092B-C50C-407E-A947-70E740481C1C}">
                <a14:useLocalDpi xmlns:a14="http://schemas.microsoft.com/office/drawing/2010/main" val="0"/>
              </a:ext>
            </a:extLst>
          </a:blip>
          <a:stretch>
            <a:fillRect/>
          </a:stretch>
        </p:blipFill>
        <p:spPr>
          <a:xfrm>
            <a:off x="6455567" y="4679369"/>
            <a:ext cx="703269" cy="689575"/>
          </a:xfrm>
          <a:prstGeom prst="rect">
            <a:avLst/>
          </a:prstGeom>
        </p:spPr>
      </p:pic>
      <p:pic>
        <p:nvPicPr>
          <p:cNvPr id="16" name="Imagen 15">
            <a:extLst>
              <a:ext uri="{FF2B5EF4-FFF2-40B4-BE49-F238E27FC236}">
                <a16:creationId xmlns:a16="http://schemas.microsoft.com/office/drawing/2014/main" id="{C7F2D1FF-1DFB-4FDB-B924-8C2F9E0A665D}"/>
              </a:ext>
            </a:extLst>
          </p:cNvPr>
          <p:cNvPicPr>
            <a:picLocks noChangeAspect="1"/>
          </p:cNvPicPr>
          <p:nvPr/>
        </p:nvPicPr>
        <p:blipFill rotWithShape="1">
          <a:blip r:embed="rId7">
            <a:extLst>
              <a:ext uri="{28A0092B-C50C-407E-A947-70E740481C1C}">
                <a14:useLocalDpi xmlns:a14="http://schemas.microsoft.com/office/drawing/2010/main" val="0"/>
              </a:ext>
            </a:extLst>
          </a:blip>
          <a:srcRect l="18018" t="27555" r="19831" b="24252"/>
          <a:stretch/>
        </p:blipFill>
        <p:spPr>
          <a:xfrm>
            <a:off x="4812936" y="2522044"/>
            <a:ext cx="1043743" cy="588517"/>
          </a:xfrm>
          <a:prstGeom prst="rect">
            <a:avLst/>
          </a:prstGeom>
        </p:spPr>
      </p:pic>
      <p:pic>
        <p:nvPicPr>
          <p:cNvPr id="20" name="Imagen 19" descr="Imagen que contiene dibujo&#10;&#10;Descripción generada automáticamente">
            <a:extLst>
              <a:ext uri="{FF2B5EF4-FFF2-40B4-BE49-F238E27FC236}">
                <a16:creationId xmlns:a16="http://schemas.microsoft.com/office/drawing/2014/main" id="{D856E41F-DCA1-46A2-8945-8135AECC4C8B}"/>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10000" b="90000" l="10000" r="90000">
                        <a14:foregroundMark x1="14935" y1="66328" x2="14935" y2="66328"/>
                        <a14:foregroundMark x1="16166" y1="70389" x2="16166" y2="70389"/>
                        <a14:foregroundMark x1="17321" y1="67851" x2="17321" y2="67851"/>
                        <a14:foregroundMark x1="18245" y1="66497" x2="18245" y2="66497"/>
                        <a14:foregroundMark x1="14088" y1="63790" x2="14088" y2="63790"/>
                        <a14:foregroundMark x1="16012" y1="66328" x2="16012" y2="66328"/>
                        <a14:foregroundMark x1="18168" y1="65482" x2="18168" y2="65482"/>
                        <a14:foregroundMark x1="19477" y1="65482" x2="19477" y2="65482"/>
                        <a14:foregroundMark x1="18861" y1="68866" x2="18861" y2="68866"/>
                        <a14:foregroundMark x1="20323" y1="66497" x2="20323" y2="66497"/>
                        <a14:foregroundMark x1="20246" y1="64805" x2="20246" y2="64805"/>
                        <a14:foregroundMark x1="21555" y1="67513" x2="21555" y2="67513"/>
                        <a14:foregroundMark x1="21555" y1="65482" x2="21555" y2="65482"/>
                        <a14:foregroundMark x1="21555" y1="65482" x2="21555" y2="65482"/>
                        <a14:foregroundMark x1="22479" y1="68359" x2="22479" y2="68359"/>
                        <a14:foregroundMark x1="24480" y1="66836" x2="24480" y2="66836"/>
                        <a14:foregroundMark x1="24403" y1="63452" x2="24403" y2="63452"/>
                        <a14:foregroundMark x1="23557" y1="64975" x2="23557" y2="64975"/>
                        <a14:foregroundMark x1="25173" y1="67851" x2="25173" y2="67851"/>
                        <a14:foregroundMark x1="28406" y1="66836" x2="28406" y2="66836"/>
                        <a14:foregroundMark x1="32871" y1="67682" x2="32871" y2="67682"/>
                        <a14:foregroundMark x1="33795" y1="65313" x2="33795" y2="65313"/>
                        <a14:foregroundMark x1="31794" y1="66667" x2="31794" y2="66667"/>
                        <a14:foregroundMark x1="30485" y1="68190" x2="30485" y2="68190"/>
                        <a14:foregroundMark x1="30639" y1="67005" x2="30639" y2="67005"/>
                        <a14:foregroundMark x1="29715" y1="66667" x2="29715" y2="66667"/>
                        <a14:foregroundMark x1="29638" y1="65313" x2="29638" y2="65313"/>
                        <a14:foregroundMark x1="30793" y1="64805" x2="30793" y2="64805"/>
                        <a14:foregroundMark x1="31486" y1="64805" x2="31486" y2="64805"/>
                        <a14:foregroundMark x1="34642" y1="65313" x2="34642" y2="65313"/>
                        <a14:foregroundMark x1="34642" y1="63283" x2="34642" y2="63283"/>
                        <a14:foregroundMark x1="35412" y1="66159" x2="35412" y2="66159"/>
                        <a14:foregroundMark x1="36875" y1="65821" x2="36875" y2="65821"/>
                        <a14:foregroundMark x1="37644" y1="66667" x2="37644" y2="66667"/>
                        <a14:foregroundMark x1="38953" y1="67174" x2="38953" y2="67174"/>
                        <a14:foregroundMark x1="41032" y1="66328" x2="41032" y2="66328"/>
                        <a14:foregroundMark x1="41878" y1="65482" x2="41878" y2="65482"/>
                        <a14:foregroundMark x1="42725" y1="66497" x2="42725" y2="66497"/>
                        <a14:foregroundMark x1="43495" y1="64636" x2="43495" y2="64636"/>
                        <a14:foregroundMark x1="45958" y1="67513" x2="45958" y2="67513"/>
                        <a14:foregroundMark x1="48114" y1="66667" x2="48114" y2="66667"/>
                        <a14:foregroundMark x1="50269" y1="66497" x2="50269" y2="66497"/>
                        <a14:foregroundMark x1="52656" y1="65821" x2="52656" y2="65821"/>
                        <a14:foregroundMark x1="53272" y1="66497" x2="53272" y2="66497"/>
                        <a14:foregroundMark x1="54580" y1="68359" x2="54580" y2="68359"/>
                        <a14:foregroundMark x1="54811" y1="66328" x2="54811" y2="66328"/>
                        <a14:foregroundMark x1="54042" y1="66497" x2="54042" y2="66497"/>
                        <a14:foregroundMark x1="54042" y1="66497" x2="54042" y2="66497"/>
                        <a14:foregroundMark x1="53888" y1="68697" x2="53888" y2="68697"/>
                        <a14:foregroundMark x1="53888" y1="68697" x2="53888" y2="68697"/>
                        <a14:foregroundMark x1="56659" y1="66667" x2="56659" y2="66667"/>
                        <a14:foregroundMark x1="56659" y1="66667" x2="56659" y2="66667"/>
                        <a14:foregroundMark x1="58891" y1="67005" x2="58891" y2="67005"/>
                        <a14:foregroundMark x1="60893" y1="67005" x2="60893" y2="67005"/>
                        <a14:foregroundMark x1="60046" y1="67851" x2="60046" y2="67851"/>
                        <a14:foregroundMark x1="60123" y1="65821" x2="60123" y2="65821"/>
                        <a14:foregroundMark x1="63356" y1="67005" x2="63356" y2="67005"/>
                        <a14:foregroundMark x1="64973" y1="66836" x2="64973" y2="66836"/>
                        <a14:foregroundMark x1="66359" y1="68359" x2="66359" y2="68359"/>
                        <a14:foregroundMark x1="65512" y1="64805" x2="65512" y2="64805"/>
                        <a14:foregroundMark x1="68360" y1="64636" x2="68360" y2="64636"/>
                        <a14:foregroundMark x1="69284" y1="66328" x2="69284" y2="66328"/>
                        <a14:foregroundMark x1="72440" y1="68528" x2="72440" y2="68528"/>
                        <a14:foregroundMark x1="73441" y1="65990" x2="73441" y2="65990"/>
                        <a14:foregroundMark x1="71363" y1="67343" x2="71363" y2="67343"/>
                        <a14:foregroundMark x1="75443" y1="66159" x2="75443" y2="66159"/>
                        <a14:foregroundMark x1="77675" y1="64805" x2="77675" y2="64805"/>
                        <a14:foregroundMark x1="78599" y1="65651" x2="78599" y2="65651"/>
                        <a14:foregroundMark x1="79446" y1="68528" x2="79446" y2="68528"/>
                        <a14:foregroundMark x1="81909" y1="68020" x2="81909" y2="68020"/>
                        <a14:foregroundMark x1="80600" y1="69712" x2="80600" y2="69712"/>
                        <a14:foregroundMark x1="82679" y1="66497" x2="82679" y2="66497"/>
                        <a14:foregroundMark x1="82833" y1="63113" x2="82833" y2="63113"/>
                        <a14:foregroundMark x1="85065" y1="66497" x2="85065" y2="66497"/>
                        <a14:foregroundMark x1="85835" y1="68359" x2="85835" y2="68359"/>
                        <a14:foregroundMark x1="84758" y1="68020" x2="84758" y2="68020"/>
                        <a14:foregroundMark x1="85912" y1="69543" x2="85912" y2="69543"/>
                        <a14:foregroundMark x1="84296" y1="64805" x2="84296" y2="64805"/>
                        <a14:foregroundMark x1="21478" y1="67343" x2="21478" y2="67343"/>
                        <a14:foregroundMark x1="12163" y1="75296" x2="12163" y2="75296"/>
                        <a14:foregroundMark x1="12856" y1="74619" x2="12856" y2="74619"/>
                        <a14:foregroundMark x1="13780" y1="77665" x2="13780" y2="77665"/>
                        <a14:foregroundMark x1="15166" y1="79526" x2="15166" y2="79526"/>
                        <a14:foregroundMark x1="15935" y1="76819" x2="15935" y2="76819"/>
                        <a14:foregroundMark x1="17321" y1="78849" x2="17321" y2="78849"/>
                        <a14:foregroundMark x1="18091" y1="77834" x2="18091" y2="77834"/>
                        <a14:foregroundMark x1="19554" y1="79188" x2="19554" y2="79188"/>
                        <a14:foregroundMark x1="20400" y1="77327" x2="20400" y2="77327"/>
                        <a14:foregroundMark x1="20939" y1="76311" x2="20939" y2="76311"/>
                        <a14:foregroundMark x1="21632" y1="76819" x2="21632" y2="76819"/>
                        <a14:foregroundMark x1="23788" y1="76988" x2="23788" y2="76988"/>
                        <a14:foregroundMark x1="23711" y1="74619" x2="23711" y2="74619"/>
                        <a14:foregroundMark x1="25789" y1="77327" x2="25789" y2="77327"/>
                        <a14:foregroundMark x1="24634" y1="76481" x2="24634" y2="76481"/>
                        <a14:foregroundMark x1="22864" y1="79526" x2="22864" y2="79526"/>
                        <a14:foregroundMark x1="21555" y1="78849" x2="21555" y2="78849"/>
                        <a14:foregroundMark x1="21786" y1="79695" x2="21786" y2="79695"/>
                        <a14:foregroundMark x1="24403" y1="79357" x2="24403" y2="79357"/>
                        <a14:foregroundMark x1="25789" y1="79357" x2="25789" y2="79357"/>
                        <a14:foregroundMark x1="25404" y1="75804" x2="25404" y2="75804"/>
                        <a14:foregroundMark x1="24634" y1="78173" x2="24634" y2="78173"/>
                        <a14:foregroundMark x1="25096" y1="78003" x2="25096" y2="78003"/>
                        <a14:foregroundMark x1="18938" y1="80034" x2="18938" y2="80034"/>
                        <a14:foregroundMark x1="19477" y1="76819" x2="19477" y2="76819"/>
                        <a14:foregroundMark x1="18399" y1="76311" x2="18399" y2="76311"/>
                        <a14:foregroundMark x1="13857" y1="79357" x2="13857" y2="79357"/>
                        <a14:foregroundMark x1="14242" y1="76142" x2="14242" y2="76142"/>
                        <a14:foregroundMark x1="14935" y1="77834" x2="14935" y2="77834"/>
                        <a14:foregroundMark x1="15242" y1="77665" x2="15242" y2="77665"/>
                        <a14:foregroundMark x1="15012" y1="76142" x2="15012" y2="76142"/>
                        <a14:foregroundMark x1="15089" y1="77834" x2="15089" y2="77834"/>
                        <a14:foregroundMark x1="15012" y1="77834" x2="15012" y2="77834"/>
                        <a14:foregroundMark x1="15012" y1="77665" x2="15012" y2="77665"/>
                        <a14:foregroundMark x1="27714" y1="78173" x2="27714" y2="78173"/>
                        <a14:foregroundMark x1="29176" y1="77834" x2="29176" y2="77834"/>
                        <a14:foregroundMark x1="28945" y1="79865" x2="28945" y2="79865"/>
                        <a14:foregroundMark x1="26559" y1="68020" x2="26559" y2="68020"/>
                        <a14:foregroundMark x1="28406" y1="75973" x2="28406" y2="75973"/>
                        <a14:foregroundMark x1="28560" y1="77834" x2="28560" y2="77834"/>
                        <a14:foregroundMark x1="27945" y1="76311" x2="27945" y2="76311"/>
                        <a14:foregroundMark x1="27945" y1="76311" x2="27945" y2="76311"/>
                        <a14:foregroundMark x1="27945" y1="79865" x2="27945" y2="79865"/>
                        <a14:foregroundMark x1="31024" y1="78003" x2="31024" y2="78003"/>
                        <a14:foregroundMark x1="31794" y1="76988" x2="31794" y2="76988"/>
                        <a14:foregroundMark x1="32564" y1="80203" x2="32564" y2="80203"/>
                        <a14:foregroundMark x1="30947" y1="75635" x2="30947" y2="75635"/>
                        <a14:foregroundMark x1="35027" y1="76988" x2="35027" y2="76988"/>
                        <a14:foregroundMark x1="35258" y1="79865" x2="35258" y2="79865"/>
                        <a14:foregroundMark x1="37105" y1="77496" x2="37105" y2="77496"/>
                        <a14:foregroundMark x1="38414" y1="76311" x2="38414" y2="76311"/>
                        <a14:foregroundMark x1="39030" y1="76650" x2="39030" y2="76650"/>
                        <a14:foregroundMark x1="38953" y1="74619" x2="38953" y2="74619"/>
                        <a14:foregroundMark x1="39800" y1="76481" x2="39800" y2="76481"/>
                        <a14:foregroundMark x1="39800" y1="76481" x2="39800" y2="76481"/>
                        <a14:foregroundMark x1="31101" y1="68528" x2="31101" y2="68528"/>
                        <a14:foregroundMark x1="36259" y1="79526" x2="36259" y2="79526"/>
                        <a14:foregroundMark x1="38029" y1="77834" x2="38029" y2="77834"/>
                        <a14:foregroundMark x1="40647" y1="78342" x2="40647" y2="78342"/>
                        <a14:foregroundMark x1="41955" y1="79188" x2="41955" y2="79188"/>
                        <a14:foregroundMark x1="44034" y1="68190" x2="44034" y2="68190"/>
                        <a14:foregroundMark x1="42725" y1="79357" x2="42725" y2="79357"/>
                        <a14:foregroundMark x1="44188" y1="77496" x2="44188" y2="77496"/>
                        <a14:foregroundMark x1="44188" y1="77496" x2="44188" y2="77496"/>
                        <a14:foregroundMark x1="44881" y1="79019" x2="44881" y2="79019"/>
                        <a14:foregroundMark x1="46266" y1="78342" x2="46266" y2="78342"/>
                        <a14:foregroundMark x1="46266" y1="78342" x2="46266" y2="78342"/>
                        <a14:foregroundMark x1="47036" y1="76650" x2="47036" y2="76650"/>
                        <a14:foregroundMark x1="47883" y1="75973" x2="47883" y2="75973"/>
                        <a14:foregroundMark x1="47883" y1="75973" x2="47883" y2="75973"/>
                        <a14:foregroundMark x1="42802" y1="80372" x2="42802" y2="80372"/>
                        <a14:foregroundMark x1="43726" y1="80034" x2="43726" y2="80034"/>
                        <a14:foregroundMark x1="43726" y1="80034" x2="43726" y2="80034"/>
                        <a14:foregroundMark x1="50115" y1="78003" x2="50115" y2="78003"/>
                        <a14:foregroundMark x1="51655" y1="79357" x2="51655" y2="79357"/>
                        <a14:foregroundMark x1="52656" y1="76311" x2="52656" y2="76311"/>
                        <a14:foregroundMark x1="53580" y1="79526" x2="53580" y2="79526"/>
                        <a14:foregroundMark x1="54580" y1="76481" x2="54580" y2="76481"/>
                        <a14:foregroundMark x1="55119" y1="80034" x2="55119" y2="80034"/>
                        <a14:foregroundMark x1="56428" y1="77496" x2="56428" y2="77496"/>
                        <a14:foregroundMark x1="58507" y1="77834" x2="58507" y2="77834"/>
                        <a14:foregroundMark x1="60662" y1="77327" x2="60662" y2="77327"/>
                        <a14:foregroundMark x1="63279" y1="77665" x2="63279" y2="77665"/>
                        <a14:foregroundMark x1="64049" y1="77496" x2="64049" y2="77496"/>
                        <a14:foregroundMark x1="63972" y1="74619" x2="63972" y2="74619"/>
                        <a14:foregroundMark x1="66051" y1="76650" x2="66051" y2="76650"/>
                        <a14:foregroundMark x1="64742" y1="78003" x2="64742" y2="78003"/>
                        <a14:foregroundMark x1="66667" y1="77327" x2="66667" y2="77327"/>
                        <a14:foregroundMark x1="51655" y1="77834" x2="51655" y2="77834"/>
                        <a14:foregroundMark x1="51193" y1="75973" x2="51193" y2="75973"/>
                        <a14:foregroundMark x1="50423" y1="76481" x2="50423" y2="76481"/>
                        <a14:foregroundMark x1="50808" y1="78003" x2="50808" y2="78003"/>
                        <a14:foregroundMark x1="69823" y1="77157" x2="69823" y2="77157"/>
                        <a14:foregroundMark x1="70208" y1="80034" x2="70208" y2="80034"/>
                        <a14:foregroundMark x1="69669" y1="79188" x2="69669" y2="79188"/>
                        <a14:foregroundMark x1="70978" y1="78342" x2="70978" y2="78342"/>
                        <a14:foregroundMark x1="71747" y1="77327" x2="71747" y2="77327"/>
                        <a14:foregroundMark x1="73980" y1="76819" x2="73980" y2="76819"/>
                        <a14:foregroundMark x1="75982" y1="76311" x2="75982" y2="76311"/>
                        <a14:foregroundMark x1="70978" y1="76311" x2="70978" y2="76311"/>
                        <a14:foregroundMark x1="70978" y1="76311" x2="70978" y2="76311"/>
                        <a14:foregroundMark x1="70054" y1="75973" x2="70054" y2="75973"/>
                        <a14:foregroundMark x1="70285" y1="77834" x2="70285" y2="77834"/>
                        <a14:foregroundMark x1="76828" y1="78003" x2="76828" y2="78003"/>
                        <a14:foregroundMark x1="79138" y1="77157" x2="79138" y2="77157"/>
                        <a14:foregroundMark x1="81370" y1="77327" x2="81370" y2="77327"/>
                        <a14:foregroundMark x1="82140" y1="76481" x2="82140" y2="76481"/>
                        <a14:foregroundMark x1="81370" y1="74619" x2="81370" y2="74619"/>
                        <a14:foregroundMark x1="84219" y1="76819" x2="84219" y2="76819"/>
                        <a14:foregroundMark x1="85142" y1="75804" x2="85142" y2="75804"/>
                        <a14:foregroundMark x1="84296" y1="74619" x2="84296" y2="74619"/>
                        <a14:foregroundMark x1="85989" y1="77665" x2="85989" y2="77665"/>
                        <a14:foregroundMark x1="87298" y1="79526" x2="87298" y2="79526"/>
                        <a14:foregroundMark x1="77829" y1="75973" x2="77829" y2="75973"/>
                        <a14:foregroundMark x1="86759" y1="75973" x2="86759" y2="75973"/>
                        <a14:foregroundMark x1="86066" y1="76311" x2="86066" y2="76311"/>
                        <a14:foregroundMark x1="23634" y1="79357" x2="23634" y2="79357"/>
                        <a14:backgroundMark x1="17759" y1="66497" x2="17706" y2="68020"/>
                        <a14:backgroundMark x1="17783" y1="65821" x2="17759" y2="66497"/>
                        <a14:backgroundMark x1="18938" y1="67513" x2="18938" y2="67513"/>
                        <a14:backgroundMark x1="18861" y1="65482" x2="18861" y2="65482"/>
                        <a14:backgroundMark x1="16705" y1="66497" x2="16705" y2="66497"/>
                        <a14:backgroundMark x1="14319" y1="65651" x2="14319" y2="65651"/>
                        <a14:backgroundMark x1="15550" y1="67005" x2="15550" y2="67005"/>
                        <a14:backgroundMark x1="23557" y1="67682" x2="23788" y2="67005"/>
                        <a14:backgroundMark x1="25866" y1="67851" x2="25866" y2="67851"/>
                        <a14:backgroundMark x1="24326" y1="63959" x2="24326" y2="63959"/>
                        <a14:backgroundMark x1="24403" y1="63790" x2="24403" y2="63790"/>
                        <a14:backgroundMark x1="31024" y1="67682" x2="31024" y2="67682"/>
                        <a14:backgroundMark x1="30177" y1="66497" x2="30177" y2="66497"/>
                        <a14:backgroundMark x1="31101" y1="65651" x2="31101" y2="65651"/>
                        <a14:backgroundMark x1="36336" y1="67005" x2="36336" y2="67005"/>
                        <a14:backgroundMark x1="40262" y1="67682" x2="40262" y2="67682"/>
                        <a14:backgroundMark x1="43495" y1="65990" x2="43495" y2="65990"/>
                        <a14:backgroundMark x1="46574" y1="66836" x2="46574" y2="66836"/>
                        <a14:backgroundMark x1="48730" y1="65990" x2="48730" y2="65990"/>
                        <a14:backgroundMark x1="54196" y1="67343" x2="54196" y2="67343"/>
                        <a14:backgroundMark x1="54196" y1="65821" x2="54196" y2="65821"/>
                        <a14:backgroundMark x1="60431" y1="67005" x2="60431" y2="67005"/>
                        <a14:backgroundMark x1="61586" y1="67005" x2="61586" y2="67005"/>
                        <a14:backgroundMark x1="61586" y1="67005" x2="61586" y2="67005"/>
                        <a14:backgroundMark x1="59276" y1="66497" x2="59276" y2="66497"/>
                        <a14:backgroundMark x1="66436" y1="68697" x2="66436" y2="68697"/>
                        <a14:backgroundMark x1="65897" y1="65821" x2="65897" y2="65821"/>
                        <a14:backgroundMark x1="69977" y1="65990" x2="69977" y2="65990"/>
                        <a14:backgroundMark x1="69977" y1="65990" x2="69977" y2="65990"/>
                        <a14:backgroundMark x1="71978" y1="66328" x2="72055" y2="67005"/>
                        <a14:backgroundMark x1="76212" y1="67005" x2="76212" y2="67005"/>
                        <a14:backgroundMark x1="79215" y1="65990" x2="79215" y2="65990"/>
                        <a14:backgroundMark x1="81062" y1="69543" x2="81062" y2="69543"/>
                        <a14:backgroundMark x1="81293" y1="67005" x2="81293" y2="67005"/>
                        <a14:backgroundMark x1="83988" y1="65990" x2="83988" y2="65990"/>
                        <a14:backgroundMark x1="84219" y1="67513" x2="84219" y2="67513"/>
                        <a14:backgroundMark x1="84681" y1="67682" x2="84681" y2="67682"/>
                        <a14:backgroundMark x1="84681" y1="67682" x2="84681" y2="67682"/>
                        <a14:backgroundMark x1="86143" y1="69882" x2="86066" y2="70051"/>
                        <a14:backgroundMark x1="20862" y1="67005" x2="20862" y2="67005"/>
                        <a14:backgroundMark x1="21324" y1="67343" x2="21324" y2="67343"/>
                        <a14:backgroundMark x1="21401" y1="67174" x2="21401" y2="67174"/>
                        <a14:backgroundMark x1="21401" y1="67174" x2="21401" y2="67174"/>
                        <a14:backgroundMark x1="21247" y1="67682" x2="21247" y2="67682"/>
                        <a14:backgroundMark x1="21401" y1="67682" x2="21401" y2="67682"/>
                        <a14:backgroundMark x1="21401" y1="67682" x2="21401" y2="67682"/>
                        <a14:backgroundMark x1="21478" y1="67343" x2="21478" y2="67343"/>
                        <a14:backgroundMark x1="20092" y1="64467" x2="20092" y2="64467"/>
                        <a14:backgroundMark x1="20092" y1="64636" x2="20092" y2="64636"/>
                        <a14:backgroundMark x1="20092" y1="64805" x2="20092" y2="64805"/>
                        <a14:backgroundMark x1="54042" y1="66328" x2="54042" y2="66328"/>
                        <a14:backgroundMark x1="25019" y1="78849" x2="25019" y2="78849"/>
                        <a14:backgroundMark x1="21786" y1="78173" x2="21786" y2="78173"/>
                        <a14:backgroundMark x1="24172" y1="77834" x2="24172" y2="77834"/>
                        <a14:backgroundMark x1="24172" y1="79019" x2="24172" y2="79019"/>
                        <a14:backgroundMark x1="24249" y1="79357" x2="24249" y2="79357"/>
                        <a14:backgroundMark x1="18784" y1="79019" x2="18784" y2="79019"/>
                        <a14:backgroundMark x1="19938" y1="78680" x2="19938" y2="78680"/>
                        <a14:backgroundMark x1="19707" y1="79526" x2="19707" y2="79526"/>
                        <a14:backgroundMark x1="18861" y1="76988" x2="18861" y2="76988"/>
                        <a14:backgroundMark x1="14550" y1="78849" x2="14550" y2="78849"/>
                        <a14:backgroundMark x1="14627" y1="76988" x2="14627" y2="76988"/>
                        <a14:backgroundMark x1="14935" y1="77496" x2="14935" y2="77496"/>
                        <a14:backgroundMark x1="28483" y1="78680" x2="28483" y2="78680"/>
                        <a14:backgroundMark x1="28483" y1="76988" x2="28483" y2="76988"/>
                        <a14:backgroundMark x1="27791" y1="80711" x2="27791" y2="80711"/>
                        <a14:backgroundMark x1="27868" y1="80372" x2="27868" y2="80372"/>
                        <a14:backgroundMark x1="31409" y1="77327" x2="31409" y2="77327"/>
                        <a14:backgroundMark x1="32333" y1="77665" x2="32333" y2="77665"/>
                        <a14:backgroundMark x1="39261" y1="75635" x2="39261" y2="75635"/>
                        <a14:backgroundMark x1="38568" y1="76650" x2="38568" y2="76650"/>
                        <a14:backgroundMark x1="38568" y1="76311" x2="38568" y2="76311"/>
                        <a14:backgroundMark x1="43726" y1="67682" x2="43726" y2="67682"/>
                        <a14:backgroundMark x1="43572" y1="77834" x2="43572" y2="77834"/>
                        <a14:backgroundMark x1="44496" y1="78680" x2="44496" y2="78680"/>
                        <a14:backgroundMark x1="45420" y1="78511" x2="45420" y2="78511"/>
                        <a14:backgroundMark x1="47883" y1="77834" x2="47883" y2="77834"/>
                        <a14:backgroundMark x1="43033" y1="80203" x2="43033" y2="80203"/>
                        <a14:backgroundMark x1="42263" y1="79357" x2="42263" y2="79357"/>
                        <a14:backgroundMark x1="55042" y1="77665" x2="55042" y2="77665"/>
                        <a14:backgroundMark x1="59507" y1="77834" x2="59507" y2="77834"/>
                        <a14:backgroundMark x1="67590" y1="77834" x2="67590" y2="77834"/>
                        <a14:backgroundMark x1="51039" y1="78849" x2="51039" y2="78849"/>
                        <a14:backgroundMark x1="50962" y1="76988" x2="50962" y2="76988"/>
                        <a14:backgroundMark x1="70439" y1="78849" x2="70439" y2="78849"/>
                        <a14:backgroundMark x1="70516" y1="76819" x2="70516" y2="76819"/>
                        <a14:backgroundMark x1="70516" y1="76819" x2="70516" y2="76819"/>
                        <a14:backgroundMark x1="71363" y1="78342" x2="71363" y2="78342"/>
                        <a14:backgroundMark x1="72209" y1="78342" x2="72209" y2="78342"/>
                        <a14:backgroundMark x1="74365" y1="79019" x2="74365" y2="79019"/>
                        <a14:backgroundMark x1="82756" y1="77834" x2="82756" y2="77834"/>
                        <a14:backgroundMark x1="86605" y1="76988" x2="86605" y2="76988"/>
                        <a14:backgroundMark x1="77752" y1="77157" x2="77752" y2="77157"/>
                        <a14:backgroundMark x1="76443" y1="78849" x2="76443" y2="78849"/>
                        <a14:backgroundMark x1="85989" y1="76142" x2="85989" y2="76142"/>
                      </a14:backgroundRemoval>
                    </a14:imgEffect>
                  </a14:imgLayer>
                </a14:imgProps>
              </a:ext>
              <a:ext uri="{28A0092B-C50C-407E-A947-70E740481C1C}">
                <a14:useLocalDpi xmlns:a14="http://schemas.microsoft.com/office/drawing/2010/main" val="0"/>
              </a:ext>
            </a:extLst>
          </a:blip>
          <a:stretch>
            <a:fillRect/>
          </a:stretch>
        </p:blipFill>
        <p:spPr>
          <a:xfrm>
            <a:off x="3116102" y="3640870"/>
            <a:ext cx="1374545" cy="625370"/>
          </a:xfrm>
          <a:prstGeom prst="rect">
            <a:avLst/>
          </a:prstGeom>
        </p:spPr>
      </p:pic>
      <p:pic>
        <p:nvPicPr>
          <p:cNvPr id="22" name="Imagen 21">
            <a:extLst>
              <a:ext uri="{FF2B5EF4-FFF2-40B4-BE49-F238E27FC236}">
                <a16:creationId xmlns:a16="http://schemas.microsoft.com/office/drawing/2014/main" id="{AEA6AB83-9A88-46A8-837B-FC9D17AA9E9B}"/>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10000" b="90000" l="10000" r="90000">
                        <a14:foregroundMark x1="70918" y1="10072" x2="70918" y2="10072"/>
                        <a14:foregroundMark x1="23795" y1="47338" x2="23795" y2="47338"/>
                        <a14:foregroundMark x1="23017" y1="46763" x2="22706" y2="46331"/>
                        <a14:foregroundMark x1="23173" y1="46187" x2="23795" y2="45324"/>
                        <a14:foregroundMark x1="35925" y1="61439" x2="36703" y2="61727"/>
                        <a14:foregroundMark x1="34681" y1="62734" x2="34526" y2="63885"/>
                        <a14:foregroundMark x1="43390" y1="63885" x2="47900" y2="64892"/>
                        <a14:foregroundMark x1="47900" y1="64892" x2="52100" y2="67482"/>
                        <a14:foregroundMark x1="52100" y1="67482" x2="53499" y2="67626"/>
                        <a14:foregroundMark x1="55988" y1="47482" x2="58009" y2="49353"/>
                        <a14:foregroundMark x1="64230" y1="45899" x2="64697" y2="45755"/>
                        <a14:foregroundMark x1="71229" y1="40576" x2="73095" y2="40432"/>
                        <a14:foregroundMark x1="73095" y1="40432" x2="73095" y2="40432"/>
                        <a14:foregroundMark x1="59098" y1="51511" x2="58631" y2="60432"/>
                        <a14:foregroundMark x1="58631" y1="60432" x2="60964" y2="64460"/>
                        <a14:foregroundMark x1="72628" y1="50216" x2="72384" y2="51210"/>
                        <a14:foregroundMark x1="68296" y1="50044" x2="65163" y2="51655"/>
                        <a14:foregroundMark x1="69362" y1="49496" x2="68421" y2="49980"/>
                        <a14:foregroundMark x1="65163" y1="51655" x2="68246" y2="50488"/>
                        <a14:foregroundMark x1="69673" y1="63453" x2="70140" y2="64748"/>
                        <a14:foregroundMark x1="70762" y1="61007" x2="72162" y2="53094"/>
                        <a14:foregroundMark x1="22862" y1="77410" x2="22862" y2="77410"/>
                        <a14:foregroundMark x1="30327" y1="77986" x2="30327" y2="77986"/>
                        <a14:foregroundMark x1="36081" y1="76978" x2="36081" y2="76978"/>
                        <a14:foregroundMark x1="42457" y1="75540" x2="42457" y2="75540"/>
                        <a14:foregroundMark x1="50233" y1="74820" x2="50233" y2="74820"/>
                        <a14:foregroundMark x1="53344" y1="74820" x2="53344" y2="74820"/>
                        <a14:foregroundMark x1="59565" y1="74245" x2="59565" y2="74245"/>
                        <a14:foregroundMark x1="34059" y1="84604" x2="34059" y2="84604"/>
                        <a14:foregroundMark x1="37481" y1="83741" x2="37481" y2="83741"/>
                        <a14:foregroundMark x1="44323" y1="83453" x2="44323" y2="83453"/>
                        <a14:foregroundMark x1="52566" y1="80719" x2="52566" y2="80719"/>
                        <a14:foregroundMark x1="53188" y1="32662" x2="53188" y2="32662"/>
                        <a14:foregroundMark x1="70295" y1="28777" x2="70295" y2="28777"/>
                        <a14:foregroundMark x1="69051" y1="26331" x2="69051" y2="26331"/>
                        <a14:foregroundMark x1="77138" y1="25180" x2="77138" y2="25180"/>
                        <a14:foregroundMark x1="75739" y1="29784" x2="75739" y2="29784"/>
                        <a14:foregroundMark x1="74495" y1="29784" x2="74495" y2="29784"/>
                        <a14:foregroundMark x1="36392" y1="37266" x2="36392" y2="37266"/>
                        <a14:foregroundMark x1="35459" y1="33237" x2="31260" y2="35827"/>
                        <a14:foregroundMark x1="31260" y1="35827" x2="28460" y2="41439"/>
                        <a14:foregroundMark x1="41991" y1="68345" x2="44479" y2="68489"/>
                        <a14:foregroundMark x1="35303" y1="47050" x2="39191" y2="55252"/>
                        <a14:foregroundMark x1="39191" y1="55252" x2="39191" y2="55252"/>
                        <a14:backgroundMark x1="70918" y1="50791" x2="69829" y2="53957"/>
                        <a14:backgroundMark x1="71222" y1="55967" x2="71073" y2="57554"/>
                        <a14:backgroundMark x1="71384" y1="54245" x2="71258" y2="55585"/>
                      </a14:backgroundRemoval>
                    </a14:imgEffect>
                  </a14:imgLayer>
                </a14:imgProps>
              </a:ext>
              <a:ext uri="{28A0092B-C50C-407E-A947-70E740481C1C}">
                <a14:useLocalDpi xmlns:a14="http://schemas.microsoft.com/office/drawing/2010/main" val="0"/>
              </a:ext>
            </a:extLst>
          </a:blip>
          <a:stretch>
            <a:fillRect/>
          </a:stretch>
        </p:blipFill>
        <p:spPr>
          <a:xfrm>
            <a:off x="407622" y="2349996"/>
            <a:ext cx="877713" cy="948694"/>
          </a:xfrm>
          <a:prstGeom prst="rect">
            <a:avLst/>
          </a:prstGeom>
        </p:spPr>
      </p:pic>
      <p:pic>
        <p:nvPicPr>
          <p:cNvPr id="24" name="Imagen 23" descr="Imagen que contiene alimentos&#10;&#10;Descripción generada automáticamente">
            <a:extLst>
              <a:ext uri="{FF2B5EF4-FFF2-40B4-BE49-F238E27FC236}">
                <a16:creationId xmlns:a16="http://schemas.microsoft.com/office/drawing/2014/main" id="{DCA72619-4998-4BE9-99FA-F4531CCBC0B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61619" y="3663348"/>
            <a:ext cx="969719" cy="580414"/>
          </a:xfrm>
          <a:prstGeom prst="rect">
            <a:avLst/>
          </a:prstGeom>
        </p:spPr>
      </p:pic>
      <p:pic>
        <p:nvPicPr>
          <p:cNvPr id="26" name="Imagen 25" descr="Imagen que contiene dibujo&#10;&#10;Descripción generada automáticamente">
            <a:extLst>
              <a:ext uri="{FF2B5EF4-FFF2-40B4-BE49-F238E27FC236}">
                <a16:creationId xmlns:a16="http://schemas.microsoft.com/office/drawing/2014/main" id="{131B51FC-D121-43BF-A4B2-79F061432AF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11481" y="4820757"/>
            <a:ext cx="1069995" cy="406797"/>
          </a:xfrm>
          <a:prstGeom prst="rect">
            <a:avLst/>
          </a:prstGeom>
        </p:spPr>
      </p:pic>
      <p:sp>
        <p:nvSpPr>
          <p:cNvPr id="27" name="Rectángulo 26">
            <a:extLst>
              <a:ext uri="{FF2B5EF4-FFF2-40B4-BE49-F238E27FC236}">
                <a16:creationId xmlns:a16="http://schemas.microsoft.com/office/drawing/2014/main" id="{10F03A67-8426-47F2-90A0-8874F2C2211D}"/>
              </a:ext>
            </a:extLst>
          </p:cNvPr>
          <p:cNvSpPr/>
          <p:nvPr/>
        </p:nvSpPr>
        <p:spPr>
          <a:xfrm>
            <a:off x="7696242" y="2001074"/>
            <a:ext cx="1260000" cy="2385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Europa</a:t>
            </a:r>
          </a:p>
        </p:txBody>
      </p:sp>
      <p:pic>
        <p:nvPicPr>
          <p:cNvPr id="29" name="Imagen 28" descr="Imagen que contiene dibujo&#10;&#10;Descripción generada automáticamente">
            <a:extLst>
              <a:ext uri="{FF2B5EF4-FFF2-40B4-BE49-F238E27FC236}">
                <a16:creationId xmlns:a16="http://schemas.microsoft.com/office/drawing/2014/main" id="{6D43848B-C821-46A4-A002-F07856F125E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987408" y="3659283"/>
            <a:ext cx="694799" cy="535537"/>
          </a:xfrm>
          <a:prstGeom prst="rect">
            <a:avLst/>
          </a:prstGeom>
        </p:spPr>
      </p:pic>
      <p:pic>
        <p:nvPicPr>
          <p:cNvPr id="31" name="Picture 2" descr="Eurac Research - Home | Facebook">
            <a:extLst>
              <a:ext uri="{FF2B5EF4-FFF2-40B4-BE49-F238E27FC236}">
                <a16:creationId xmlns:a16="http://schemas.microsoft.com/office/drawing/2014/main" id="{0D0BD1A8-CFFF-459A-8C07-68D24785220E}"/>
              </a:ext>
            </a:extLst>
          </p:cNvPr>
          <p:cNvPicPr>
            <a:picLocks noChangeAspect="1" noChangeArrowheads="1"/>
          </p:cNvPicPr>
          <p:nvPr/>
        </p:nvPicPr>
        <p:blipFill>
          <a:blip r:embed="rId15">
            <a:extLst>
              <a:ext uri="{BEBA8EAE-BF5A-486C-A8C5-ECC9F3942E4B}">
                <a14:imgProps xmlns:a14="http://schemas.microsoft.com/office/drawing/2010/main">
                  <a14:imgLayer r:embed="rId16">
                    <a14:imgEffect>
                      <a14:backgroundRemoval t="9778" b="89778" l="6667" r="93333">
                        <a14:foregroundMark x1="6667" y1="38222" x2="6667" y2="42222"/>
                        <a14:foregroundMark x1="37778" y1="37778" x2="37778" y2="43556"/>
                        <a14:foregroundMark x1="55683" y1="42667" x2="56000" y2="43556"/>
                        <a14:foregroundMark x1="53778" y1="37333" x2="55683" y2="42667"/>
                        <a14:foregroundMark x1="63556" y1="37333" x2="61778" y2="41778"/>
                        <a14:foregroundMark x1="7556" y1="61333" x2="7556" y2="61333"/>
                        <a14:foregroundMark x1="11556" y1="54667" x2="11556" y2="54667"/>
                        <a14:foregroundMark x1="29778" y1="59111" x2="29778" y2="59111"/>
                        <a14:foregroundMark x1="33333" y1="54667" x2="33333" y2="54667"/>
                        <a14:foregroundMark x1="38667" y1="59111" x2="38667" y2="59111"/>
                        <a14:foregroundMark x1="40444" y1="58667" x2="40444" y2="58667"/>
                        <a14:foregroundMark x1="56444" y1="60444" x2="56444" y2="60444"/>
                        <a14:foregroundMark x1="15111" y1="59556" x2="15111" y2="59556"/>
                        <a14:foregroundMark x1="11556" y1="54222" x2="11556" y2="54222"/>
                        <a14:foregroundMark x1="12000" y1="54667" x2="12000" y2="54667"/>
                        <a14:foregroundMark x1="11556" y1="54667" x2="11556" y2="54667"/>
                        <a14:foregroundMark x1="12000" y1="54667" x2="12000" y2="54667"/>
                        <a14:foregroundMark x1="12000" y1="54667" x2="11111" y2="54667"/>
                        <a14:foregroundMark x1="64889" y1="56889" x2="64889" y2="56889"/>
                        <a14:foregroundMark x1="85778" y1="57333" x2="85778" y2="57333"/>
                        <a14:foregroundMark x1="93333" y1="58222" x2="93333" y2="58222"/>
                        <a14:foregroundMark x1="72444" y1="60000" x2="72444" y2="60000"/>
                        <a14:backgroundMark x1="10667" y1="38222" x2="10667" y2="38222"/>
                        <a14:backgroundMark x1="51111" y1="42667" x2="51111" y2="42667"/>
                      </a14:backgroundRemoval>
                    </a14:imgEffect>
                  </a14:imgLayer>
                </a14:imgProps>
              </a:ext>
              <a:ext uri="{28A0092B-C50C-407E-A947-70E740481C1C}">
                <a14:useLocalDpi xmlns:a14="http://schemas.microsoft.com/office/drawing/2010/main" val="0"/>
              </a:ext>
            </a:extLst>
          </a:blip>
          <a:srcRect/>
          <a:stretch>
            <a:fillRect/>
          </a:stretch>
        </p:blipFill>
        <p:spPr bwMode="auto">
          <a:xfrm>
            <a:off x="3377920" y="4598701"/>
            <a:ext cx="850909" cy="850909"/>
          </a:xfrm>
          <a:prstGeom prst="rect">
            <a:avLst/>
          </a:prstGeom>
          <a:noFill/>
          <a:extLst>
            <a:ext uri="{909E8E84-426E-40DD-AFC4-6F175D3DCCD1}">
              <a14:hiddenFill xmlns:a14="http://schemas.microsoft.com/office/drawing/2010/main">
                <a:solidFill>
                  <a:srgbClr val="FFFFFF"/>
                </a:solidFill>
              </a14:hiddenFill>
            </a:ext>
          </a:extLst>
        </p:spPr>
      </p:pic>
      <p:pic>
        <p:nvPicPr>
          <p:cNvPr id="33" name="Imagen 32" descr="Imagen que contiene dibujo&#10;&#10;Descripción generada automáticamente">
            <a:extLst>
              <a:ext uri="{FF2B5EF4-FFF2-40B4-BE49-F238E27FC236}">
                <a16:creationId xmlns:a16="http://schemas.microsoft.com/office/drawing/2014/main" id="{77503B93-B574-4855-ACC7-2E3F9A8E0C98}"/>
              </a:ext>
            </a:extLst>
          </p:cNvPr>
          <p:cNvPicPr>
            <a:picLocks noChangeAspect="1"/>
          </p:cNvPicPr>
          <p:nvPr/>
        </p:nvPicPr>
        <p:blipFill>
          <a:blip r:embed="rId17">
            <a:extLst>
              <a:ext uri="{BEBA8EAE-BF5A-486C-A8C5-ECC9F3942E4B}">
                <a14:imgProps xmlns:a14="http://schemas.microsoft.com/office/drawing/2010/main">
                  <a14:imgLayer r:embed="rId18">
                    <a14:imgEffect>
                      <a14:backgroundRemoval t="10000" b="90000" l="10000" r="90000">
                        <a14:foregroundMark x1="46808" y1="45353" x2="55000" y2="45353"/>
                        <a14:foregroundMark x1="61654" y1="36649" x2="62154" y2="54974"/>
                        <a14:foregroundMark x1="77731" y1="36257" x2="83692" y2="36518"/>
                        <a14:foregroundMark x1="83692" y1="36518" x2="84923" y2="54516"/>
                        <a14:foregroundMark x1="16385" y1="63678" x2="22769" y2="63678"/>
                        <a14:foregroundMark x1="14577" y1="64071" x2="14577" y2="64071"/>
                        <a14:foregroundMark x1="25077" y1="62762" x2="25077" y2="62762"/>
                        <a14:foregroundMark x1="25077" y1="62762" x2="25077" y2="62762"/>
                        <a14:foregroundMark x1="24808" y1="64529" x2="23538" y2="64529"/>
                        <a14:foregroundMark x1="23538" y1="64529" x2="23538" y2="64529"/>
                        <a14:foregroundMark x1="25462" y1="65641" x2="25462" y2="62696"/>
                        <a14:foregroundMark x1="29231" y1="63874" x2="40538" y2="64398"/>
                        <a14:foregroundMark x1="44308" y1="64398" x2="50538" y2="63416"/>
                        <a14:foregroundMark x1="50538" y1="63416" x2="55269" y2="63416"/>
                        <a14:foregroundMark x1="59346" y1="64136" x2="70923" y2="64660"/>
                        <a14:foregroundMark x1="74538" y1="63678" x2="85808" y2="63874"/>
                        <a14:foregroundMark x1="23231" y1="71662" x2="23231" y2="71662"/>
                        <a14:foregroundMark x1="27154" y1="74084" x2="27154" y2="74084"/>
                        <a14:foregroundMark x1="30654" y1="74084" x2="30654" y2="74084"/>
                        <a14:foregroundMark x1="33038" y1="73364" x2="33038" y2="73364"/>
                        <a14:foregroundMark x1="39808" y1="74084" x2="39808" y2="74084"/>
                        <a14:foregroundMark x1="41346" y1="72448" x2="41346" y2="72448"/>
                        <a14:foregroundMark x1="46231" y1="73168" x2="46231" y2="73168"/>
                        <a14:foregroundMark x1="49769" y1="73233" x2="49769" y2="73233"/>
                        <a14:foregroundMark x1="53000" y1="74149" x2="53000" y2="74149"/>
                        <a14:foregroundMark x1="56577" y1="73364" x2="56577" y2="73364"/>
                        <a14:foregroundMark x1="58846" y1="73233" x2="58846" y2="73233"/>
                        <a14:foregroundMark x1="62500" y1="74149" x2="62500" y2="74149"/>
                        <a14:foregroundMark x1="66923" y1="74738" x2="66923" y2="74738"/>
                        <a14:foregroundMark x1="72692" y1="72513" x2="72692" y2="72513"/>
                        <a14:foregroundMark x1="74231" y1="74411" x2="74231" y2="74411"/>
                        <a14:foregroundMark x1="77808" y1="72382" x2="77808" y2="72382"/>
                        <a14:foregroundMark x1="81308" y1="72906" x2="81308" y2="72906"/>
                        <a14:foregroundMark x1="84154" y1="73822" x2="84154" y2="73822"/>
                        <a14:foregroundMark x1="67538" y1="71728" x2="67538" y2="71728"/>
                        <a14:foregroundMark x1="67923" y1="70550" x2="67923" y2="70550"/>
                        <a14:backgroundMark x1="28231" y1="72971" x2="28231" y2="72971"/>
                        <a14:backgroundMark x1="39038" y1="75196" x2="39038" y2="75196"/>
                        <a14:backgroundMark x1="54077" y1="73233" x2="54077" y2="73233"/>
                        <a14:backgroundMark x1="60038" y1="74084" x2="60038" y2="74084"/>
                        <a14:backgroundMark x1="68077" y1="73364" x2="68077" y2="73364"/>
                        <a14:backgroundMark x1="71962" y1="73953" x2="71962" y2="73953"/>
                        <a14:backgroundMark x1="75269" y1="73168" x2="75269" y2="73168"/>
                        <a14:backgroundMark x1="72231" y1="76636" x2="72231" y2="76636"/>
                        <a14:backgroundMark x1="68077" y1="71597" x2="68077" y2="71597"/>
                      </a14:backgroundRemoval>
                    </a14:imgEffect>
                  </a14:imgLayer>
                </a14:imgProps>
              </a:ext>
              <a:ext uri="{28A0092B-C50C-407E-A947-70E740481C1C}">
                <a14:useLocalDpi xmlns:a14="http://schemas.microsoft.com/office/drawing/2010/main" val="0"/>
              </a:ext>
            </a:extLst>
          </a:blip>
          <a:stretch>
            <a:fillRect/>
          </a:stretch>
        </p:blipFill>
        <p:spPr>
          <a:xfrm>
            <a:off x="1606220" y="2466230"/>
            <a:ext cx="1309091" cy="769343"/>
          </a:xfrm>
          <a:prstGeom prst="rect">
            <a:avLst/>
          </a:prstGeom>
        </p:spPr>
      </p:pic>
      <p:pic>
        <p:nvPicPr>
          <p:cNvPr id="35" name="Imagen 34" descr="Imagen que contiene dibujo&#10;&#10;Descripción generada automáticamente">
            <a:extLst>
              <a:ext uri="{FF2B5EF4-FFF2-40B4-BE49-F238E27FC236}">
                <a16:creationId xmlns:a16="http://schemas.microsoft.com/office/drawing/2014/main" id="{A65145AB-D34F-44F6-8CF3-312F80C51EC3}"/>
              </a:ext>
            </a:extLst>
          </p:cNvPr>
          <p:cNvPicPr>
            <a:picLocks noChangeAspect="1"/>
          </p:cNvPicPr>
          <p:nvPr/>
        </p:nvPicPr>
        <p:blipFill>
          <a:blip r:embed="rId19">
            <a:extLst>
              <a:ext uri="{BEBA8EAE-BF5A-486C-A8C5-ECC9F3942E4B}">
                <a14:imgProps xmlns:a14="http://schemas.microsoft.com/office/drawing/2010/main">
                  <a14:imgLayer r:embed="rId20">
                    <a14:imgEffect>
                      <a14:backgroundRemoval t="6957" b="92870" l="1976" r="97225">
                        <a14:foregroundMark x1="9236" y1="29043" x2="3687" y2="45739"/>
                        <a14:foregroundMark x1="3687" y1="45739" x2="3687" y2="47304"/>
                        <a14:foregroundMark x1="3155" y1="88522" x2="18814" y2="92174"/>
                        <a14:foregroundMark x1="19840" y1="46087" x2="18814" y2="93391"/>
                        <a14:foregroundMark x1="2090" y1="8522" x2="2090" y2="87304"/>
                        <a14:foregroundMark x1="25162" y1="7304" x2="34436" y2="8522"/>
                        <a14:foregroundMark x1="47168" y1="19304" x2="54048" y2="16870"/>
                        <a14:foregroundMark x1="54048" y1="16870" x2="57507" y2="19304"/>
                        <a14:foregroundMark x1="55644" y1="47304" x2="58305" y2="53391"/>
                        <a14:foregroundMark x1="72634" y1="19304" x2="66325" y2="16870"/>
                        <a14:foregroundMark x1="66325" y1="16870" x2="63094" y2="44522"/>
                        <a14:foregroundMark x1="63094" y1="44522" x2="66515" y2="71130"/>
                        <a14:foregroundMark x1="66515" y1="71130" x2="72824" y2="81217"/>
                        <a14:foregroundMark x1="72824" y1="81217" x2="73432" y2="81217"/>
                        <a14:foregroundMark x1="93311" y1="30261" x2="87381" y2="24174"/>
                        <a14:foregroundMark x1="87381" y1="24174" x2="81604" y2="39826"/>
                        <a14:foregroundMark x1="81604" y1="39826" x2="82136" y2="72522"/>
                        <a14:foregroundMark x1="82136" y1="72522" x2="88521" y2="81217"/>
                        <a14:foregroundMark x1="88521" y1="81217" x2="94375" y2="81217"/>
                        <a14:foregroundMark x1="93577" y1="36348" x2="97225" y2="62783"/>
                        <a14:foregroundMark x1="97225" y1="62783" x2="94907" y2="77565"/>
                        <a14:foregroundMark x1="6613" y1="54609" x2="10262" y2="31304"/>
                        <a14:foregroundMark x1="10262" y1="31304" x2="10566" y2="24174"/>
                        <a14:foregroundMark x1="5549" y1="61913" x2="11250" y2="69043"/>
                        <a14:foregroundMark x1="11250" y1="69043" x2="16838" y2="54609"/>
                        <a14:foregroundMark x1="16838" y1="54609" x2="10566" y2="64696"/>
                        <a14:foregroundMark x1="10566" y1="64696" x2="10566" y2="65391"/>
                      </a14:backgroundRemoval>
                    </a14:imgEffect>
                  </a14:imgLayer>
                </a14:imgProps>
              </a:ext>
              <a:ext uri="{28A0092B-C50C-407E-A947-70E740481C1C}">
                <a14:useLocalDpi xmlns:a14="http://schemas.microsoft.com/office/drawing/2010/main" val="0"/>
              </a:ext>
            </a:extLst>
          </a:blip>
          <a:stretch>
            <a:fillRect/>
          </a:stretch>
        </p:blipFill>
        <p:spPr>
          <a:xfrm flipV="1">
            <a:off x="4847250" y="4917601"/>
            <a:ext cx="975114" cy="213109"/>
          </a:xfrm>
          <a:prstGeom prst="rect">
            <a:avLst/>
          </a:prstGeom>
        </p:spPr>
      </p:pic>
      <p:pic>
        <p:nvPicPr>
          <p:cNvPr id="37" name="Picture 4" descr="Filosofía, empleados y oportunidades en NOVA IMS Information Management  School| LinkedIn">
            <a:extLst>
              <a:ext uri="{FF2B5EF4-FFF2-40B4-BE49-F238E27FC236}">
                <a16:creationId xmlns:a16="http://schemas.microsoft.com/office/drawing/2014/main" id="{E7FA5F54-E2DB-46BB-ABF0-E0BEA6A0A05B}"/>
              </a:ext>
            </a:extLst>
          </p:cNvPr>
          <p:cNvPicPr>
            <a:picLocks noChangeAspect="1" noChangeArrowheads="1"/>
          </p:cNvPicPr>
          <p:nvPr/>
        </p:nvPicPr>
        <p:blipFill>
          <a:blip r:embed="rId21">
            <a:extLst>
              <a:ext uri="{BEBA8EAE-BF5A-486C-A8C5-ECC9F3942E4B}">
                <a14:imgProps xmlns:a14="http://schemas.microsoft.com/office/drawing/2010/main">
                  <a14:imgLayer r:embed="rId22">
                    <a14:imgEffect>
                      <a14:backgroundRemoval t="2000" b="99000" l="4500" r="96500">
                        <a14:foregroundMark x1="5500" y1="25500" x2="5500" y2="25500"/>
                        <a14:foregroundMark x1="5500" y1="43000" x2="5500" y2="54000"/>
                        <a14:foregroundMark x1="5000" y1="18500" x2="5500" y2="7500"/>
                        <a14:foregroundMark x1="5500" y1="7500" x2="5500" y2="7500"/>
                        <a14:foregroundMark x1="9000" y1="3500" x2="87500" y2="2000"/>
                        <a14:foregroundMark x1="87500" y1="2000" x2="92500" y2="9500"/>
                        <a14:foregroundMark x1="94000" y1="12500" x2="93500" y2="30000"/>
                        <a14:foregroundMark x1="6500" y1="29000" x2="32500" y2="31500"/>
                        <a14:foregroundMark x1="32500" y1="31500" x2="59500" y2="29500"/>
                        <a14:foregroundMark x1="59500" y1="29500" x2="92000" y2="31000"/>
                        <a14:foregroundMark x1="96500" y1="31500" x2="96500" y2="31500"/>
                        <a14:foregroundMark x1="96500" y1="31500" x2="96500" y2="31500"/>
                        <a14:foregroundMark x1="80000" y1="16000" x2="80000" y2="16000"/>
                        <a14:foregroundMark x1="81500" y1="17000" x2="80500" y2="15500"/>
                        <a14:foregroundMark x1="80500" y1="15500" x2="80500" y2="15500"/>
                        <a14:foregroundMark x1="80500" y1="13000" x2="80500" y2="15500"/>
                        <a14:foregroundMark x1="40500" y1="16500" x2="42000" y2="17500"/>
                        <a14:foregroundMark x1="42000" y1="17500" x2="42000" y2="17500"/>
                        <a14:foregroundMark x1="4500" y1="70500" x2="4500" y2="84500"/>
                        <a14:foregroundMark x1="5500" y1="99000" x2="5500" y2="94000"/>
                        <a14:foregroundMark x1="14000" y1="73500" x2="14000" y2="73500"/>
                        <a14:foregroundMark x1="17000" y1="74500" x2="17000" y2="74500"/>
                        <a14:foregroundMark x1="23000" y1="72500" x2="23000" y2="72500"/>
                        <a14:foregroundMark x1="29500" y1="74000" x2="29500" y2="74000"/>
                        <a14:foregroundMark x1="32000" y1="73500" x2="32000" y2="73500"/>
                        <a14:foregroundMark x1="36000" y1="73000" x2="36000" y2="73000"/>
                        <a14:foregroundMark x1="47500" y1="75000" x2="47500" y2="75000"/>
                        <a14:foregroundMark x1="50000" y1="72500" x2="50000" y2="72500"/>
                        <a14:foregroundMark x1="53500" y1="73500" x2="53500" y2="73500"/>
                        <a14:foregroundMark x1="53500" y1="73500" x2="53500" y2="73500"/>
                        <a14:foregroundMark x1="58500" y1="72500" x2="58500" y2="72500"/>
                        <a14:foregroundMark x1="62000" y1="73500" x2="62000" y2="73500"/>
                        <a14:foregroundMark x1="53500" y1="70000" x2="53500" y2="70000"/>
                        <a14:foregroundMark x1="14500" y1="81500" x2="14500" y2="81500"/>
                        <a14:foregroundMark x1="26500" y1="85000" x2="26500" y2="85000"/>
                        <a14:foregroundMark x1="29000" y1="83500" x2="29000" y2="83500"/>
                        <a14:foregroundMark x1="43500" y1="85500" x2="43500" y2="85500"/>
                        <a14:foregroundMark x1="45500" y1="84500" x2="45500" y2="84500"/>
                        <a14:foregroundMark x1="51000" y1="83500" x2="51000" y2="83500"/>
                        <a14:foregroundMark x1="60000" y1="84500" x2="60000" y2="84500"/>
                        <a14:foregroundMark x1="65500" y1="83500" x2="65500" y2="83500"/>
                        <a14:foregroundMark x1="72000" y1="83000" x2="72000" y2="83000"/>
                        <a14:foregroundMark x1="14000" y1="92500" x2="14000" y2="92500"/>
                        <a14:foregroundMark x1="19500" y1="94500" x2="19500" y2="94500"/>
                        <a14:foregroundMark x1="25500" y1="93500" x2="25500" y2="93500"/>
                        <a14:foregroundMark x1="30500" y1="94500" x2="30500" y2="94500"/>
                        <a14:foregroundMark x1="37000" y1="93500" x2="37000" y2="93500"/>
                        <a14:foregroundMark x1="42500" y1="93500" x2="42500" y2="93500"/>
                        <a14:foregroundMark x1="37500" y1="86000" x2="37500" y2="86000"/>
                        <a14:foregroundMark x1="34000" y1="86000" x2="34000" y2="86000"/>
                        <a14:foregroundMark x1="41000" y1="89000" x2="41000" y2="89000"/>
                        <a14:backgroundMark x1="32500" y1="95000" x2="32500" y2="95000"/>
                        <a14:backgroundMark x1="38500" y1="95000" x2="38500" y2="95000"/>
                        <a14:backgroundMark x1="28000" y1="74500" x2="28000" y2="74500"/>
                        <a14:backgroundMark x1="57500" y1="74500" x2="57500" y2="74500"/>
                        <a14:backgroundMark x1="41500" y1="85000" x2="41500" y2="85000"/>
                        <a14:backgroundMark x1="41500" y1="87500" x2="41500" y2="87500"/>
                        <a14:backgroundMark x1="41000" y1="90500" x2="41000" y2="90500"/>
                        <a14:backgroundMark x1="41000" y1="90500" x2="41000" y2="90500"/>
                        <a14:backgroundMark x1="41000" y1="90000" x2="41000" y2="90000"/>
                        <a14:backgroundMark x1="41000" y1="90000" x2="41000" y2="90000"/>
                        <a14:backgroundMark x1="33500" y1="87000" x2="33500" y2="87000"/>
                      </a14:backgroundRemoval>
                    </a14:imgEffect>
                  </a14:imgLayer>
                </a14:imgProps>
              </a:ext>
              <a:ext uri="{28A0092B-C50C-407E-A947-70E740481C1C}">
                <a14:useLocalDpi xmlns:a14="http://schemas.microsoft.com/office/drawing/2010/main" val="0"/>
              </a:ext>
            </a:extLst>
          </a:blip>
          <a:srcRect/>
          <a:stretch>
            <a:fillRect/>
          </a:stretch>
        </p:blipFill>
        <p:spPr bwMode="auto">
          <a:xfrm>
            <a:off x="5006698" y="5675094"/>
            <a:ext cx="656218" cy="656218"/>
          </a:xfrm>
          <a:prstGeom prst="rect">
            <a:avLst/>
          </a:prstGeom>
          <a:noFill/>
          <a:extLst>
            <a:ext uri="{909E8E84-426E-40DD-AFC4-6F175D3DCCD1}">
              <a14:hiddenFill xmlns:a14="http://schemas.microsoft.com/office/drawing/2010/main">
                <a:solidFill>
                  <a:srgbClr val="FFFFFF"/>
                </a:solidFill>
              </a14:hiddenFill>
            </a:ext>
          </a:extLst>
        </p:spPr>
      </p:pic>
      <p:pic>
        <p:nvPicPr>
          <p:cNvPr id="39" name="Imagen 38" descr="Imagen que contiene señal, alimentos, plato, dibujo&#10;&#10;Descripción generada automáticamente">
            <a:extLst>
              <a:ext uri="{FF2B5EF4-FFF2-40B4-BE49-F238E27FC236}">
                <a16:creationId xmlns:a16="http://schemas.microsoft.com/office/drawing/2014/main" id="{D7A7A57B-3452-44FD-86F1-1CB20FD8ADE3}"/>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7991950" y="2547213"/>
            <a:ext cx="668583" cy="538178"/>
          </a:xfrm>
          <a:prstGeom prst="rect">
            <a:avLst/>
          </a:prstGeom>
        </p:spPr>
      </p:pic>
      <p:pic>
        <p:nvPicPr>
          <p:cNvPr id="41" name="Imagen 40" descr="Imagen que contiene dibujo&#10;&#10;Descripción generada automáticamente">
            <a:extLst>
              <a:ext uri="{FF2B5EF4-FFF2-40B4-BE49-F238E27FC236}">
                <a16:creationId xmlns:a16="http://schemas.microsoft.com/office/drawing/2014/main" id="{3198A806-EC49-4414-9F95-C7B9E22AE629}"/>
              </a:ext>
            </a:extLst>
          </p:cNvPr>
          <p:cNvPicPr>
            <a:picLocks noChangeAspect="1"/>
          </p:cNvPicPr>
          <p:nvPr/>
        </p:nvPicPr>
        <p:blipFill>
          <a:blip r:embed="rId24">
            <a:extLst>
              <a:ext uri="{BEBA8EAE-BF5A-486C-A8C5-ECC9F3942E4B}">
                <a14:imgProps xmlns:a14="http://schemas.microsoft.com/office/drawing/2010/main">
                  <a14:imgLayer r:embed="rId25">
                    <a14:imgEffect>
                      <a14:backgroundRemoval t="4837" b="95602" l="2507" r="97493">
                        <a14:foregroundMark x1="22446" y1="6860" x2="21306" y2="5277"/>
                        <a14:foregroundMark x1="11470" y1="11522" x2="14052" y2="14688"/>
                        <a14:foregroundMark x1="5431" y1="25506" x2="5545" y2="28056"/>
                        <a14:foregroundMark x1="2507" y1="51979" x2="2507" y2="49604"/>
                        <a14:foregroundMark x1="6001" y1="73263" x2="5773" y2="70888"/>
                        <a14:foregroundMark x1="12343" y1="88742" x2="12229" y2="85312"/>
                        <a14:foregroundMark x1="21876" y1="95778" x2="21648" y2="94723"/>
                        <a14:foregroundMark x1="28447" y1="29903" x2="32776" y2="59807"/>
                        <a14:foregroundMark x1="32776" y1="59807" x2="30953" y2="69833"/>
                        <a14:foregroundMark x1="46441" y1="29727" x2="48310" y2="33333"/>
                        <a14:foregroundMark x1="45712" y1="28320" x2="46441" y2="29727"/>
                        <a14:foregroundMark x1="44664" y1="26297" x2="45712" y2="28320"/>
                        <a14:foregroundMark x1="51120" y1="31486" x2="51120" y2="31486"/>
                        <a14:foregroundMark x1="58716" y1="26737" x2="58716" y2="30959"/>
                        <a14:foregroundMark x1="65173" y1="31486" x2="65059" y2="37291"/>
                        <a14:foregroundMark x1="68021" y1="31750" x2="68591" y2="33861"/>
                        <a14:foregroundMark x1="68591" y1="33861" x2="68591" y2="33861"/>
                        <a14:foregroundMark x1="75503" y1="32278" x2="75503" y2="30695"/>
                        <a14:foregroundMark x1="84352" y1="34916" x2="84352" y2="34916"/>
                        <a14:foregroundMark x1="94189" y1="34916" x2="94189" y2="34916"/>
                        <a14:foregroundMark x1="97493" y1="28848" x2="97493" y2="28848"/>
                        <a14:foregroundMark x1="44550" y1="54617" x2="44550" y2="54617"/>
                        <a14:foregroundMark x1="50437" y1="55937" x2="50437" y2="55937"/>
                        <a14:foregroundMark x1="56551" y1="55673" x2="56551" y2="55673"/>
                        <a14:foregroundMark x1="60311" y1="55409" x2="60311" y2="55409"/>
                        <a14:foregroundMark x1="67110" y1="55145" x2="67110" y2="55145"/>
                        <a14:foregroundMark x1="73452" y1="58311" x2="73452" y2="58311"/>
                        <a14:foregroundMark x1="44056" y1="74670" x2="44056" y2="74670"/>
                        <a14:foregroundMark x1="44056" y1="75374" x2="44056" y2="75374"/>
                        <a14:foregroundMark x1="44284" y1="72471" x2="44208" y2="75022"/>
                        <a14:foregroundMark x1="45436" y1="71146" x2="46297" y2="70361"/>
                        <a14:foregroundMark x1="44284" y1="70536" x2="44284" y2="70536"/>
                        <a14:foregroundMark x1="45294" y1="75279" x2="45765" y2="75198"/>
                        <a14:foregroundMark x1="48082" y1="70888" x2="48082" y2="70888"/>
                        <a14:foregroundMark x1="48310" y1="70712" x2="48690" y2="70536"/>
                        <a14:foregroundMark x1="47503" y1="75726" x2="47442" y2="76809"/>
                        <a14:foregroundMark x1="47778" y1="70888" x2="47503" y2="75726"/>
                        <a14:foregroundMark x1="49753" y1="70536" x2="53247" y2="70888"/>
                        <a14:foregroundMark x1="53247" y1="70888" x2="53247" y2="70888"/>
                        <a14:foregroundMark x1="51690" y1="72647" x2="51690" y2="78364"/>
                        <a14:foregroundMark x1="54387" y1="70712" x2="54509" y2="75550"/>
                        <a14:foregroundMark x1="55944" y1="70888" x2="56096" y2="79420"/>
                        <a14:foregroundMark x1="56627" y1="75374" x2="57083" y2="75198"/>
                        <a14:foregroundMark x1="94531" y1="36588" x2="94455" y2="37819"/>
                        <a14:foregroundMark x1="54349" y1="77748" x2="54349" y2="77748"/>
                        <a14:foregroundMark x1="54273" y1="79332" x2="54273" y2="79332"/>
                        <a14:foregroundMark x1="54273" y1="80123" x2="54273" y2="80123"/>
                        <a14:foregroundMark x1="54463" y1="79595" x2="54463" y2="79595"/>
                        <a14:foregroundMark x1="54463" y1="79771" x2="54463" y2="79771"/>
                        <a14:foregroundMark x1="54463" y1="80387" x2="54463" y2="80387"/>
                        <a14:foregroundMark x1="54463" y1="79507" x2="54463" y2="79947"/>
                        <a14:foregroundMark x1="49107" y1="70536" x2="49107" y2="70536"/>
                        <a14:foregroundMark x1="48044" y1="75110" x2="48044" y2="75110"/>
                        <a14:foregroundMark x1="48500" y1="75110" x2="48842" y2="75374"/>
                        <a14:foregroundMark x1="49449" y1="76693" x2="49449" y2="76693"/>
                        <a14:foregroundMark x1="49449" y1="77748" x2="49449" y2="77748"/>
                        <a14:foregroundMark x1="49335" y1="79507" x2="49335" y2="79507"/>
                        <a14:foregroundMark x1="48500" y1="79947" x2="48500" y2="79947"/>
                        <a14:foregroundMark x1="48044" y1="80123" x2="48044" y2="80123"/>
                        <a14:foregroundMark x1="47360" y1="79595" x2="47360" y2="79595"/>
                        <a14:foregroundMark x1="44778" y1="75286" x2="44778" y2="75286"/>
                        <a14:foregroundMark x1="45120" y1="75374" x2="45120" y2="75374"/>
                        <a14:foregroundMark x1="45196" y1="75374" x2="45196" y2="75374"/>
                        <a14:foregroundMark x1="45196" y1="75374" x2="45196" y2="75374"/>
                        <a14:foregroundMark x1="44854" y1="75550" x2="45120" y2="75550"/>
                        <a14:foregroundMark x1="44132" y1="78980" x2="44132" y2="78980"/>
                        <a14:foregroundMark x1="45120" y1="80299" x2="45120" y2="80299"/>
                        <a14:foregroundMark x1="45461" y1="79947" x2="45461" y2="79947"/>
                        <a14:foregroundMark x1="45537" y1="79947" x2="45537" y2="79947"/>
                        <a14:foregroundMark x1="45993" y1="80123" x2="45993" y2="80123"/>
                        <a14:foregroundMark x1="46145" y1="79947" x2="46145" y2="79947"/>
                        <a14:foregroundMark x1="45537" y1="79595" x2="45537" y2="79595"/>
                        <a14:foregroundMark x1="45879" y1="79947" x2="45879" y2="80123"/>
                        <a14:foregroundMark x1="45689" y1="80123" x2="45689" y2="80123"/>
                        <a14:foregroundMark x1="45955" y1="80123" x2="45955" y2="80123"/>
                        <a14:foregroundMark x1="45689" y1="80123" x2="45689" y2="80123"/>
                        <a14:foregroundMark x1="45955" y1="80123" x2="45955" y2="80123"/>
                        <a14:foregroundMark x1="45727" y1="79771" x2="45727" y2="79771"/>
                        <a14:foregroundMark x1="45803" y1="80123" x2="45803" y2="80123"/>
                        <a14:foregroundMark x1="45727" y1="80123" x2="45727" y2="80123"/>
                        <a14:foregroundMark x1="45955" y1="80123" x2="45348" y2="80299"/>
                        <a14:foregroundMark x1="45993" y1="80739" x2="45993" y2="80739"/>
                        <a14:foregroundMark x1="45955" y1="80299" x2="45955" y2="80299"/>
                        <a14:foregroundMark x1="45613" y1="80123" x2="45613" y2="80123"/>
                        <a14:foregroundMark x1="45689" y1="80123" x2="45993" y2="80299"/>
                        <a14:foregroundMark x1="45689" y1="79771" x2="45689" y2="79771"/>
                        <a14:foregroundMark x1="45689" y1="79771" x2="45689" y2="79771"/>
                        <a14:foregroundMark x1="45803" y1="79771" x2="45803" y2="79771"/>
                        <a14:foregroundMark x1="45803" y1="80299" x2="45385" y2="80299"/>
                        <a14:backgroundMark x1="14280" y1="14688" x2="14280" y2="14688"/>
                        <a14:backgroundMark x1="13938" y1="14688" x2="13938" y2="14688"/>
                        <a14:backgroundMark x1="14166" y1="14952" x2="14052" y2="14688"/>
                        <a14:backgroundMark x1="13938" y1="14160" x2="13938" y2="14160"/>
                        <a14:backgroundMark x1="45841" y1="28320" x2="45841" y2="28320"/>
                        <a14:backgroundMark x1="46449" y1="29024" x2="45613" y2="28320"/>
                        <a14:backgroundMark x1="46525" y1="29727" x2="46525" y2="29727"/>
                        <a14:backgroundMark x1="45537" y1="27968" x2="45537" y2="27968"/>
                        <a14:backgroundMark x1="45613" y1="27441" x2="45613" y2="27968"/>
                        <a14:backgroundMark x1="62894" y1="38171" x2="62894" y2="38171"/>
                        <a14:backgroundMark x1="75009" y1="55673" x2="75009" y2="55673"/>
                        <a14:backgroundMark x1="45613" y1="77485" x2="45613" y2="77485"/>
                        <a14:backgroundMark x1="45272" y1="77661" x2="46449" y2="77661"/>
                        <a14:backgroundMark x1="45044" y1="78188" x2="45044" y2="78188"/>
                        <a14:backgroundMark x1="45044" y1="78364" x2="45044" y2="78188"/>
                        <a14:backgroundMark x1="47436" y1="77309" x2="48310" y2="77836"/>
                        <a14:backgroundMark x1="47664" y1="76957" x2="47133" y2="77133"/>
                        <a14:backgroundMark x1="46601" y1="72823" x2="46677" y2="74230"/>
                        <a14:backgroundMark x1="47512" y1="76077" x2="47512" y2="76077"/>
                        <a14:backgroundMark x1="47360" y1="76077" x2="47133" y2="74846"/>
                        <a14:backgroundMark x1="47588" y1="77133" x2="47284" y2="77309"/>
                        <a14:backgroundMark x1="47360" y1="78716" x2="47360" y2="78716"/>
                        <a14:backgroundMark x1="47133" y1="78188" x2="47133" y2="78188"/>
                        <a14:backgroundMark x1="47436" y1="78540" x2="47209" y2="78540"/>
                        <a14:backgroundMark x1="47209" y1="78540" x2="47209" y2="78540"/>
                        <a14:backgroundMark x1="49791" y1="70361" x2="49791" y2="70361"/>
                        <a14:backgroundMark x1="49943" y1="69745" x2="49867" y2="71504"/>
                        <a14:backgroundMark x1="54728" y1="78804" x2="54728" y2="78804"/>
                        <a14:backgroundMark x1="54804" y1="78100" x2="54728" y2="78804"/>
                        <a14:backgroundMark x1="54652" y1="77309" x2="54652" y2="77309"/>
                        <a14:backgroundMark x1="54728" y1="76517" x2="54728" y2="77748"/>
                        <a14:backgroundMark x1="54880" y1="77309" x2="54880" y2="77309"/>
                        <a14:backgroundMark x1="54652" y1="80299" x2="54652" y2="80299"/>
                        <a14:backgroundMark x1="54728" y1="78980" x2="54728" y2="78980"/>
                        <a14:backgroundMark x1="54728" y1="80123" x2="54728" y2="80123"/>
                        <a14:backgroundMark x1="54728" y1="79507" x2="54728" y2="79507"/>
                        <a14:backgroundMark x1="54728" y1="79156" x2="54728" y2="79156"/>
                        <a14:backgroundMark x1="54880" y1="78100" x2="54880" y2="78100"/>
                        <a14:backgroundMark x1="54880" y1="77748" x2="54880" y2="77748"/>
                        <a14:backgroundMark x1="54880" y1="75901" x2="54880" y2="75901"/>
                        <a14:backgroundMark x1="54728" y1="75550" x2="54728" y2="75550"/>
                        <a14:backgroundMark x1="54728" y1="75550" x2="54728" y2="77309"/>
                        <a14:backgroundMark x1="45348" y1="78804" x2="45803" y2="78804"/>
                        <a14:backgroundMark x1="45196" y1="77309" x2="45196" y2="77309"/>
                        <a14:backgroundMark x1="45120" y1="76957" x2="45120" y2="76957"/>
                        <a14:backgroundMark x1="44778" y1="71944" x2="45348" y2="71944"/>
                        <a14:backgroundMark x1="44778" y1="71680" x2="44778" y2="71680"/>
                        <a14:backgroundMark x1="44930" y1="71680" x2="44930" y2="71680"/>
                        <a14:backgroundMark x1="45196" y1="71680" x2="45196" y2="71680"/>
                        <a14:backgroundMark x1="45272" y1="71504" x2="45272" y2="71504"/>
                        <a14:backgroundMark x1="45348" y1="71328" x2="45385" y2="71328"/>
                        <a14:backgroundMark x1="45689" y1="71504" x2="45689" y2="71504"/>
                        <a14:backgroundMark x1="45537" y1="71504" x2="45537" y2="71504"/>
                        <a14:backgroundMark x1="45613" y1="71504" x2="45613" y2="71504"/>
                        <a14:backgroundMark x1="44664" y1="72120" x2="44664" y2="72120"/>
                        <a14:backgroundMark x1="44664" y1="71680" x2="44664" y2="71680"/>
                        <a14:backgroundMark x1="47550" y1="77133" x2="47550" y2="77133"/>
                        <a14:backgroundMark x1="47550" y1="76781" x2="47550" y2="76781"/>
                        <a14:backgroundMark x1="47436" y1="76517" x2="47436" y2="76517"/>
                        <a14:backgroundMark x1="47550" y1="75726" x2="47550" y2="75726"/>
                        <a14:backgroundMark x1="47436" y1="75110" x2="47436" y2="75110"/>
                        <a14:backgroundMark x1="47702" y1="75374" x2="47702" y2="75374"/>
                        <a14:backgroundMark x1="45993" y1="81179" x2="45993" y2="81179"/>
                      </a14:backgroundRemoval>
                    </a14:imgEffect>
                  </a14:imgLayer>
                </a14:imgProps>
              </a:ext>
              <a:ext uri="{28A0092B-C50C-407E-A947-70E740481C1C}">
                <a14:useLocalDpi xmlns:a14="http://schemas.microsoft.com/office/drawing/2010/main" val="0"/>
              </a:ext>
            </a:extLst>
          </a:blip>
          <a:stretch>
            <a:fillRect/>
          </a:stretch>
        </p:blipFill>
        <p:spPr>
          <a:xfrm>
            <a:off x="7817747" y="3688870"/>
            <a:ext cx="1069995" cy="462053"/>
          </a:xfrm>
          <a:prstGeom prst="rect">
            <a:avLst/>
          </a:prstGeom>
        </p:spPr>
      </p:pic>
      <p:pic>
        <p:nvPicPr>
          <p:cNvPr id="43" name="Imagen 42" descr="Imagen que contiene dibujo&#10;&#10;Descripción generada automáticamente">
            <a:extLst>
              <a:ext uri="{FF2B5EF4-FFF2-40B4-BE49-F238E27FC236}">
                <a16:creationId xmlns:a16="http://schemas.microsoft.com/office/drawing/2014/main" id="{E41EB497-9F47-44D0-A68E-90A4F8D3E643}"/>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912494" y="4800347"/>
            <a:ext cx="827495" cy="388823"/>
          </a:xfrm>
          <a:prstGeom prst="rect">
            <a:avLst/>
          </a:prstGeom>
        </p:spPr>
      </p:pic>
      <p:pic>
        <p:nvPicPr>
          <p:cNvPr id="45" name="Imagen 44" descr="Imagen que contiene dibujo&#10;&#10;Descripción generada automáticamente">
            <a:extLst>
              <a:ext uri="{FF2B5EF4-FFF2-40B4-BE49-F238E27FC236}">
                <a16:creationId xmlns:a16="http://schemas.microsoft.com/office/drawing/2014/main" id="{9D4F7B76-1DD6-4402-A851-6D114691B648}"/>
              </a:ext>
            </a:extLst>
          </p:cNvPr>
          <p:cNvPicPr>
            <a:picLocks noChangeAspect="1"/>
          </p:cNvPicPr>
          <p:nvPr/>
        </p:nvPicPr>
        <p:blipFill>
          <a:blip r:embed="rId27">
            <a:extLst>
              <a:ext uri="{BEBA8EAE-BF5A-486C-A8C5-ECC9F3942E4B}">
                <a14:imgProps xmlns:a14="http://schemas.microsoft.com/office/drawing/2010/main">
                  <a14:imgLayer r:embed="rId28">
                    <a14:imgEffect>
                      <a14:backgroundRemoval t="5789" b="89908" l="9945" r="91022">
                        <a14:foregroundMark x1="70718" y1="7018" x2="70718" y2="7018"/>
                        <a14:foregroundMark x1="66920" y1="5891" x2="66920" y2="5891"/>
                        <a14:foregroundMark x1="56008" y1="41650" x2="56008" y2="41650"/>
                        <a14:foregroundMark x1="56699" y1="25666" x2="54144" y2="44672"/>
                        <a14:foregroundMark x1="52762" y1="50461" x2="62707" y2="35758"/>
                        <a14:foregroundMark x1="62707" y1="35758" x2="62431" y2="27561"/>
                        <a14:foregroundMark x1="62431" y1="27561" x2="51519" y2="26025"/>
                        <a14:foregroundMark x1="51519" y1="26025" x2="50760" y2="32223"/>
                        <a14:foregroundMark x1="60428" y1="25307" x2="55525" y2="17572"/>
                        <a14:foregroundMark x1="55525" y1="17572" x2="52486" y2="24744"/>
                        <a14:foregroundMark x1="90677" y1="68186" x2="90677" y2="68186"/>
                        <a14:foregroundMark x1="91022" y1="16803" x2="91022" y2="16803"/>
                        <a14:foregroundMark x1="10843" y1="16752" x2="10843" y2="16752"/>
                        <a14:foregroundMark x1="10704" y1="87961" x2="10704" y2="87961"/>
                        <a14:foregroundMark x1="31215" y1="87961" x2="31215" y2="87961"/>
                        <a14:foregroundMark x1="54765" y1="87449" x2="54765" y2="87449"/>
                        <a14:foregroundMark x1="79765" y1="85553" x2="79765" y2="85553"/>
                      </a14:backgroundRemoval>
                    </a14:imgEffect>
                  </a14:imgLayer>
                </a14:imgProps>
              </a:ext>
              <a:ext uri="{28A0092B-C50C-407E-A947-70E740481C1C}">
                <a14:useLocalDpi xmlns:a14="http://schemas.microsoft.com/office/drawing/2010/main" val="0"/>
              </a:ext>
            </a:extLst>
          </a:blip>
          <a:stretch>
            <a:fillRect/>
          </a:stretch>
        </p:blipFill>
        <p:spPr>
          <a:xfrm>
            <a:off x="8056724" y="5639876"/>
            <a:ext cx="539034" cy="726653"/>
          </a:xfrm>
          <a:prstGeom prst="rect">
            <a:avLst/>
          </a:prstGeom>
        </p:spPr>
      </p:pic>
      <p:pic>
        <p:nvPicPr>
          <p:cNvPr id="28" name="Imagen 27" descr="Un dibujo de un perro&#10;&#10;Descripción generada automáticamente con confianza media">
            <a:extLst>
              <a:ext uri="{FF2B5EF4-FFF2-40B4-BE49-F238E27FC236}">
                <a16:creationId xmlns:a16="http://schemas.microsoft.com/office/drawing/2014/main" id="{90D8EC18-9806-4A15-B1E8-1E7F837E7EA1}"/>
              </a:ext>
            </a:extLst>
          </p:cNvPr>
          <p:cNvPicPr>
            <a:picLocks noChangeAspect="1"/>
          </p:cNvPicPr>
          <p:nvPr/>
        </p:nvPicPr>
        <p:blipFill>
          <a:blip r:embed="rId2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0133" y="2760547"/>
            <a:ext cx="1178382" cy="238539"/>
          </a:xfrm>
          <a:prstGeom prst="rect">
            <a:avLst/>
          </a:prstGeom>
        </p:spPr>
      </p:pic>
    </p:spTree>
    <p:extLst>
      <p:ext uri="{BB962C8B-B14F-4D97-AF65-F5344CB8AC3E}">
        <p14:creationId xmlns:p14="http://schemas.microsoft.com/office/powerpoint/2010/main" val="3053507340"/>
      </p:ext>
    </p:extLst>
  </p:cSld>
  <p:clrMapOvr>
    <a:masterClrMapping/>
  </p:clrMapOvr>
</p:sld>
</file>

<file path=ppt/theme/theme1.xml><?xml version="1.0" encoding="utf-8"?>
<a:theme xmlns:a="http://schemas.openxmlformats.org/drawingml/2006/main" name="HARP">
  <a:themeElements>
    <a:clrScheme name="Custom 8">
      <a:dk1>
        <a:srgbClr val="59595D"/>
      </a:dk1>
      <a:lt1>
        <a:srgbClr val="FFFFFF"/>
      </a:lt1>
      <a:dk2>
        <a:srgbClr val="0EA34F"/>
      </a:dk2>
      <a:lt2>
        <a:srgbClr val="FFFFFF"/>
      </a:lt2>
      <a:accent1>
        <a:srgbClr val="63B345"/>
      </a:accent1>
      <a:accent2>
        <a:srgbClr val="E51B24"/>
      </a:accent2>
      <a:accent3>
        <a:srgbClr val="59595D"/>
      </a:accent3>
      <a:accent4>
        <a:srgbClr val="FAC200"/>
      </a:accent4>
      <a:accent5>
        <a:srgbClr val="CED720"/>
      </a:accent5>
      <a:accent6>
        <a:srgbClr val="FDEA00"/>
      </a:accent6>
      <a:hlink>
        <a:srgbClr val="0073B5"/>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ARP" id="{613CC2C6-8756-B249-85FE-D5A33CF9582A}" vid="{7F7D5054-D78D-F54B-B364-ED494983BBE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880DB698D629945B5319AE8EFBA71C4" ma:contentTypeVersion="11" ma:contentTypeDescription="Create a new document." ma:contentTypeScope="" ma:versionID="ace9b06dd31e8a76881366b13fca17fe">
  <xsd:schema xmlns:xsd="http://www.w3.org/2001/XMLSchema" xmlns:xs="http://www.w3.org/2001/XMLSchema" xmlns:p="http://schemas.microsoft.com/office/2006/metadata/properties" xmlns:ns2="7d402d94-b717-441f-a975-f4f1f94d62d5" targetNamespace="http://schemas.microsoft.com/office/2006/metadata/properties" ma:root="true" ma:fieldsID="e55872462599857fb3f183cebe70633f" ns2:_="">
    <xsd:import namespace="7d402d94-b717-441f-a975-f4f1f94d62d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402d94-b717-441f-a975-f4f1f94d62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4DDBD92-6AB1-48D4-8091-ADE44D605B9B}">
  <ds:schemaRefs>
    <ds:schemaRef ds:uri="http://schemas.microsoft.com/sharepoint/v3/contenttype/forms"/>
  </ds:schemaRefs>
</ds:datastoreItem>
</file>

<file path=customXml/itemProps2.xml><?xml version="1.0" encoding="utf-8"?>
<ds:datastoreItem xmlns:ds="http://schemas.openxmlformats.org/officeDocument/2006/customXml" ds:itemID="{9AA5C00E-690B-4FD5-A51C-033940C43E79}">
  <ds:schemaRefs>
    <ds:schemaRef ds:uri="http://purl.org/dc/elements/1.1/"/>
    <ds:schemaRef ds:uri="8880f625-29e7-486d-8862-778c91606907"/>
    <ds:schemaRef ds:uri="http://purl.org/dc/terms/"/>
    <ds:schemaRef ds:uri="http://schemas.microsoft.com/office/infopath/2007/PartnerControls"/>
    <ds:schemaRef ds:uri="baf12807-3f51-400d-9c16-ca953cc0677a"/>
    <ds:schemaRef ds:uri="http://purl.org/dc/dcmitype/"/>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0F6A991A-BCDD-4559-8F2F-7879BB3F1F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402d94-b717-441f-a975-f4f1f94d62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HARP</Template>
  <TotalTime>0</TotalTime>
  <Words>374</Words>
  <Application>Microsoft Office PowerPoint</Application>
  <PresentationFormat>On-screen Show (4:3)</PresentationFormat>
  <Paragraphs>50</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HARP</vt:lpstr>
      <vt:lpstr>MATERIALE FORMATIVO PER PROFESSIONISTI</vt:lpstr>
      <vt:lpstr>SOMMARIO</vt:lpstr>
      <vt:lpstr>Programma formativo</vt:lpstr>
      <vt:lpstr>Struttura</vt:lpstr>
      <vt:lpstr>Il progetto HARP</vt:lpstr>
      <vt:lpstr>Obiettivo</vt:lpstr>
      <vt:lpstr>Risultati attesi</vt:lpstr>
      <vt:lpstr>Potenziali benefici del progetto</vt:lpstr>
      <vt:lpstr>Partner HARP</vt:lpstr>
      <vt:lpstr>Perché partecipare?</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HARP PPT</dc:title>
  <dc:subject/>
  <dc:creator>Jesus Quesada</dc:creator>
  <cp:keywords/>
  <dc:description/>
  <cp:lastModifiedBy>Menegon Diego</cp:lastModifiedBy>
  <cp:revision>40</cp:revision>
  <dcterms:created xsi:type="dcterms:W3CDTF">2019-06-27T14:23:43Z</dcterms:created>
  <dcterms:modified xsi:type="dcterms:W3CDTF">2021-07-08T07:59:11Z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0x010100F880DB698D629945B5319AE8EFBA71C4</vt:lpwstr>
  </property>
</Properties>
</file>