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1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rawings/drawing2.xml" ContentType="application/vnd.openxmlformats-officedocument.drawingml.chartshapes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1" r:id="rId4"/>
  </p:sldMasterIdLst>
  <p:notesMasterIdLst>
    <p:notesMasterId r:id="rId23"/>
  </p:notesMasterIdLst>
  <p:sldIdLst>
    <p:sldId id="258" r:id="rId5"/>
    <p:sldId id="270" r:id="rId6"/>
    <p:sldId id="257" r:id="rId7"/>
    <p:sldId id="273" r:id="rId8"/>
    <p:sldId id="294" r:id="rId9"/>
    <p:sldId id="278" r:id="rId10"/>
    <p:sldId id="297" r:id="rId11"/>
    <p:sldId id="282" r:id="rId12"/>
    <p:sldId id="303" r:id="rId13"/>
    <p:sldId id="259" r:id="rId14"/>
    <p:sldId id="275" r:id="rId15"/>
    <p:sldId id="306" r:id="rId16"/>
    <p:sldId id="298" r:id="rId17"/>
    <p:sldId id="281" r:id="rId18"/>
    <p:sldId id="307" r:id="rId19"/>
    <p:sldId id="308" r:id="rId20"/>
    <p:sldId id="277" r:id="rId21"/>
    <p:sldId id="305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ura  Pérez del Olmo" initials="LPdO" lastIdx="2" clrIdx="0">
    <p:extLst>
      <p:ext uri="{19B8F6BF-5375-455C-9EA6-DF929625EA0E}">
        <p15:presenceInfo xmlns:p15="http://schemas.microsoft.com/office/powerpoint/2012/main" userId="S::lpo@creara.es::d905f637-007e-4008-b2df-2d3f1ff32195" providerId="AD"/>
      </p:ext>
    </p:extLst>
  </p:cmAuthor>
  <p:cmAuthor id="2" name="Fabio Aprà" initials="FA" lastIdx="2" clrIdx="1">
    <p:extLst>
      <p:ext uri="{19B8F6BF-5375-455C-9EA6-DF929625EA0E}">
        <p15:presenceInfo xmlns:p15="http://schemas.microsoft.com/office/powerpoint/2012/main" userId="S::fabio.apra_r2msolution.com#ext#@adene.pt::b1be31ec-0a59-41b6-b015-58dc05de22f1" providerId="AD"/>
      </p:ext>
    </p:extLst>
  </p:cmAuthor>
  <p:cmAuthor id="3" name="enrico.genova@enea.it" initials="en" lastIdx="1" clrIdx="2">
    <p:extLst>
      <p:ext uri="{19B8F6BF-5375-455C-9EA6-DF929625EA0E}">
        <p15:presenceInfo xmlns:p15="http://schemas.microsoft.com/office/powerpoint/2012/main" userId="S::enrico.genova_enea.it#ext#@adene.pt::a329243b-ae55-417f-92c8-3b7149c2cb0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ABAF"/>
    <a:srgbClr val="404040"/>
    <a:srgbClr val="63B345"/>
    <a:srgbClr val="000000"/>
    <a:srgbClr val="D1F1F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C52952E-0CDE-423E-BF1D-9D73406A9A85}" v="4" dt="2021-07-08T09:04:15.9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78"/>
    <p:restoredTop sz="93506" autoAdjust="0"/>
  </p:normalViewPr>
  <p:slideViewPr>
    <p:cSldViewPr snapToGrid="0" snapToObjects="1">
      <p:cViewPr varScale="1">
        <p:scale>
          <a:sx n="106" d="100"/>
          <a:sy n="106" d="100"/>
        </p:scale>
        <p:origin x="193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4" d="100"/>
          <a:sy n="84" d="100"/>
        </p:scale>
        <p:origin x="288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nrico.genova@enea.it" userId="S::enrico.genova_enea.it#ext#@adene.pt::a329243b-ae55-417f-92c8-3b7149c2cb03" providerId="AD" clId="Web-{679396BB-FD62-B572-6B0F-51E0874F8164}"/>
    <pc:docChg chg="">
      <pc:chgData name="enrico.genova@enea.it" userId="S::enrico.genova_enea.it#ext#@adene.pt::a329243b-ae55-417f-92c8-3b7149c2cb03" providerId="AD" clId="Web-{679396BB-FD62-B572-6B0F-51E0874F8164}" dt="2020-10-07T12:21:47.809" v="0"/>
      <pc:docMkLst>
        <pc:docMk/>
      </pc:docMkLst>
      <pc:sldChg chg="addCm">
        <pc:chgData name="enrico.genova@enea.it" userId="S::enrico.genova_enea.it#ext#@adene.pt::a329243b-ae55-417f-92c8-3b7149c2cb03" providerId="AD" clId="Web-{679396BB-FD62-B572-6B0F-51E0874F8164}" dt="2020-10-07T12:21:47.809" v="0"/>
        <pc:sldMkLst>
          <pc:docMk/>
          <pc:sldMk cId="5416184" sldId="294"/>
        </pc:sldMkLst>
      </pc:sldChg>
    </pc:docChg>
  </pc:docChgLst>
  <pc:docChgLst>
    <pc:chgData name="Deva Martínez de la Rosa Suárez" userId="543aa9fa-5196-423f-aee3-cf70f1ce22a3" providerId="ADAL" clId="{DE9C92CE-A88C-4CBA-A2DF-DDBD7100979B}"/>
    <pc:docChg chg="delSld">
      <pc:chgData name="Deva Martínez de la Rosa Suárez" userId="543aa9fa-5196-423f-aee3-cf70f1ce22a3" providerId="ADAL" clId="{DE9C92CE-A88C-4CBA-A2DF-DDBD7100979B}" dt="2021-02-08T08:49:56.440" v="0" actId="2696"/>
      <pc:docMkLst>
        <pc:docMk/>
      </pc:docMkLst>
      <pc:sldChg chg="del">
        <pc:chgData name="Deva Martínez de la Rosa Suárez" userId="543aa9fa-5196-423f-aee3-cf70f1ce22a3" providerId="ADAL" clId="{DE9C92CE-A88C-4CBA-A2DF-DDBD7100979B}" dt="2021-02-08T08:49:56.440" v="0" actId="2696"/>
        <pc:sldMkLst>
          <pc:docMk/>
          <pc:sldMk cId="2614962956" sldId="284"/>
        </pc:sldMkLst>
      </pc:sldChg>
    </pc:docChg>
  </pc:docChgLst>
  <pc:docChgLst>
    <pc:chgData name="Pedro Luis Espejo" userId="S::pel_creara.es#ext#@adene.pt::22fc284f-9d57-4613-bfe9-d6073382253b" providerId="AD" clId="Web-{16BA65BB-C229-D8FE-4545-D460CE5B9D40}"/>
    <pc:docChg chg="modSld">
      <pc:chgData name="Pedro Luis Espejo" userId="S::pel_creara.es#ext#@adene.pt::22fc284f-9d57-4613-bfe9-d6073382253b" providerId="AD" clId="Web-{16BA65BB-C229-D8FE-4545-D460CE5B9D40}" dt="2020-09-25T11:54:28.544" v="617" actId="20577"/>
      <pc:docMkLst>
        <pc:docMk/>
      </pc:docMkLst>
      <pc:sldChg chg="modSp">
        <pc:chgData name="Pedro Luis Espejo" userId="S::pel_creara.es#ext#@adene.pt::22fc284f-9d57-4613-bfe9-d6073382253b" providerId="AD" clId="Web-{16BA65BB-C229-D8FE-4545-D460CE5B9D40}" dt="2020-09-25T11:54:25.419" v="615" actId="20577"/>
        <pc:sldMkLst>
          <pc:docMk/>
          <pc:sldMk cId="341426328" sldId="275"/>
        </pc:sldMkLst>
        <pc:spChg chg="mod">
          <ac:chgData name="Pedro Luis Espejo" userId="S::pel_creara.es#ext#@adene.pt::22fc284f-9d57-4613-bfe9-d6073382253b" providerId="AD" clId="Web-{16BA65BB-C229-D8FE-4545-D460CE5B9D40}" dt="2020-09-25T11:54:25.419" v="615" actId="20577"/>
          <ac:spMkLst>
            <pc:docMk/>
            <pc:sldMk cId="341426328" sldId="275"/>
            <ac:spMk id="5" creationId="{734E360F-F41A-4766-AA61-EE45AE3EC3EF}"/>
          </ac:spMkLst>
        </pc:spChg>
      </pc:sldChg>
      <pc:sldChg chg="addSp delSp">
        <pc:chgData name="Pedro Luis Espejo" userId="S::pel_creara.es#ext#@adene.pt::22fc284f-9d57-4613-bfe9-d6073382253b" providerId="AD" clId="Web-{16BA65BB-C229-D8FE-4545-D460CE5B9D40}" dt="2020-09-25T11:52:02.652" v="611"/>
        <pc:sldMkLst>
          <pc:docMk/>
          <pc:sldMk cId="1747600799" sldId="281"/>
        </pc:sldMkLst>
        <pc:spChg chg="add del">
          <ac:chgData name="Pedro Luis Espejo" userId="S::pel_creara.es#ext#@adene.pt::22fc284f-9d57-4613-bfe9-d6073382253b" providerId="AD" clId="Web-{16BA65BB-C229-D8FE-4545-D460CE5B9D40}" dt="2020-09-25T11:52:02.652" v="611"/>
          <ac:spMkLst>
            <pc:docMk/>
            <pc:sldMk cId="1747600799" sldId="281"/>
            <ac:spMk id="4" creationId="{5844AFB6-2A85-4142-9BFF-88E18EB7A360}"/>
          </ac:spMkLst>
        </pc:spChg>
      </pc:sldChg>
      <pc:sldChg chg="modSp">
        <pc:chgData name="Pedro Luis Espejo" userId="S::pel_creara.es#ext#@adene.pt::22fc284f-9d57-4613-bfe9-d6073382253b" providerId="AD" clId="Web-{16BA65BB-C229-D8FE-4545-D460CE5B9D40}" dt="2020-09-25T11:51:48.527" v="608" actId="20577"/>
        <pc:sldMkLst>
          <pc:docMk/>
          <pc:sldMk cId="2614962956" sldId="284"/>
        </pc:sldMkLst>
        <pc:spChg chg="mod">
          <ac:chgData name="Pedro Luis Espejo" userId="S::pel_creara.es#ext#@adene.pt::22fc284f-9d57-4613-bfe9-d6073382253b" providerId="AD" clId="Web-{16BA65BB-C229-D8FE-4545-D460CE5B9D40}" dt="2020-09-25T11:51:48.527" v="608" actId="20577"/>
          <ac:spMkLst>
            <pc:docMk/>
            <pc:sldMk cId="2614962956" sldId="284"/>
            <ac:spMk id="5" creationId="{87087E1E-300B-4AA7-AE33-210289D13EFE}"/>
          </ac:spMkLst>
        </pc:spChg>
      </pc:sldChg>
      <pc:sldChg chg="modSp">
        <pc:chgData name="Pedro Luis Espejo" userId="S::pel_creara.es#ext#@adene.pt::22fc284f-9d57-4613-bfe9-d6073382253b" providerId="AD" clId="Web-{16BA65BB-C229-D8FE-4545-D460CE5B9D40}" dt="2020-09-25T11:54:20.465" v="612" actId="20577"/>
        <pc:sldMkLst>
          <pc:docMk/>
          <pc:sldMk cId="1910054529" sldId="306"/>
        </pc:sldMkLst>
        <pc:spChg chg="mod">
          <ac:chgData name="Pedro Luis Espejo" userId="S::pel_creara.es#ext#@adene.pt::22fc284f-9d57-4613-bfe9-d6073382253b" providerId="AD" clId="Web-{16BA65BB-C229-D8FE-4545-D460CE5B9D40}" dt="2020-09-25T11:54:20.465" v="612" actId="20577"/>
          <ac:spMkLst>
            <pc:docMk/>
            <pc:sldMk cId="1910054529" sldId="306"/>
            <ac:spMk id="3" creationId="{16971452-384E-4F41-BDAE-BA23CFBE2AC0}"/>
          </ac:spMkLst>
        </pc:spChg>
      </pc:sldChg>
    </pc:docChg>
  </pc:docChgLst>
  <pc:docChgLst>
    <pc:chgData name="Pedro Luis Espejo" userId="167efa9f-092e-4cfd-a14f-44fe1bdd1166" providerId="ADAL" clId="{C93A5ACD-4BEA-41D1-96B4-6D206E1B17BA}"/>
    <pc:docChg chg="undo custSel modSld">
      <pc:chgData name="Pedro Luis Espejo" userId="167efa9f-092e-4cfd-a14f-44fe1bdd1166" providerId="ADAL" clId="{C93A5ACD-4BEA-41D1-96B4-6D206E1B17BA}" dt="2021-01-08T12:03:21.049" v="238" actId="166"/>
      <pc:docMkLst>
        <pc:docMk/>
      </pc:docMkLst>
      <pc:sldChg chg="modSp mod delCm">
        <pc:chgData name="Pedro Luis Espejo" userId="167efa9f-092e-4cfd-a14f-44fe1bdd1166" providerId="ADAL" clId="{C93A5ACD-4BEA-41D1-96B4-6D206E1B17BA}" dt="2021-01-08T11:52:11.270" v="52" actId="1592"/>
        <pc:sldMkLst>
          <pc:docMk/>
          <pc:sldMk cId="5416184" sldId="294"/>
        </pc:sldMkLst>
        <pc:spChg chg="mod">
          <ac:chgData name="Pedro Luis Espejo" userId="167efa9f-092e-4cfd-a14f-44fe1bdd1166" providerId="ADAL" clId="{C93A5ACD-4BEA-41D1-96B4-6D206E1B17BA}" dt="2021-01-08T11:51:58.842" v="33" actId="20577"/>
          <ac:spMkLst>
            <pc:docMk/>
            <pc:sldMk cId="5416184" sldId="294"/>
            <ac:spMk id="35" creationId="{8B1A8E6E-027D-413A-BE9F-50BE4322DFF2}"/>
          </ac:spMkLst>
        </pc:spChg>
        <pc:spChg chg="mod">
          <ac:chgData name="Pedro Luis Espejo" userId="167efa9f-092e-4cfd-a14f-44fe1bdd1166" providerId="ADAL" clId="{C93A5ACD-4BEA-41D1-96B4-6D206E1B17BA}" dt="2021-01-08T11:52:05.913" v="51" actId="20577"/>
          <ac:spMkLst>
            <pc:docMk/>
            <pc:sldMk cId="5416184" sldId="294"/>
            <ac:spMk id="37" creationId="{2C0BA483-6D6F-4027-BCC7-3D904247C289}"/>
          </ac:spMkLst>
        </pc:spChg>
      </pc:sldChg>
      <pc:sldChg chg="modSp mod delCm">
        <pc:chgData name="Pedro Luis Espejo" userId="167efa9f-092e-4cfd-a14f-44fe1bdd1166" providerId="ADAL" clId="{C93A5ACD-4BEA-41D1-96B4-6D206E1B17BA}" dt="2021-01-08T12:03:21.049" v="238" actId="166"/>
        <pc:sldMkLst>
          <pc:docMk/>
          <pc:sldMk cId="1974085640" sldId="303"/>
        </pc:sldMkLst>
        <pc:spChg chg="ord">
          <ac:chgData name="Pedro Luis Espejo" userId="167efa9f-092e-4cfd-a14f-44fe1bdd1166" providerId="ADAL" clId="{C93A5ACD-4BEA-41D1-96B4-6D206E1B17BA}" dt="2021-01-08T12:03:21.049" v="238" actId="166"/>
          <ac:spMkLst>
            <pc:docMk/>
            <pc:sldMk cId="1974085640" sldId="303"/>
            <ac:spMk id="37" creationId="{9D2F7D60-9EAB-4E36-B014-7BF9DA2753B8}"/>
          </ac:spMkLst>
        </pc:spChg>
        <pc:spChg chg="mod">
          <ac:chgData name="Pedro Luis Espejo" userId="167efa9f-092e-4cfd-a14f-44fe1bdd1166" providerId="ADAL" clId="{C93A5ACD-4BEA-41D1-96B4-6D206E1B17BA}" dt="2021-01-08T11:56:20.715" v="70" actId="2711"/>
          <ac:spMkLst>
            <pc:docMk/>
            <pc:sldMk cId="1974085640" sldId="303"/>
            <ac:spMk id="53" creationId="{850AD526-247A-4259-8497-4F99D3437B72}"/>
          </ac:spMkLst>
        </pc:spChg>
        <pc:spChg chg="mod">
          <ac:chgData name="Pedro Luis Espejo" userId="167efa9f-092e-4cfd-a14f-44fe1bdd1166" providerId="ADAL" clId="{C93A5ACD-4BEA-41D1-96B4-6D206E1B17BA}" dt="2021-01-08T11:56:25.819" v="71" actId="108"/>
          <ac:spMkLst>
            <pc:docMk/>
            <pc:sldMk cId="1974085640" sldId="303"/>
            <ac:spMk id="57" creationId="{12BF27F6-56FD-4673-9D21-554F84044861}"/>
          </ac:spMkLst>
        </pc:spChg>
        <pc:spChg chg="mod">
          <ac:chgData name="Pedro Luis Espejo" userId="167efa9f-092e-4cfd-a14f-44fe1bdd1166" providerId="ADAL" clId="{C93A5ACD-4BEA-41D1-96B4-6D206E1B17BA}" dt="2021-01-08T11:59:00.323" v="108" actId="108"/>
          <ac:spMkLst>
            <pc:docMk/>
            <pc:sldMk cId="1974085640" sldId="303"/>
            <ac:spMk id="59" creationId="{6CC923DF-FC99-467F-AD00-E1280EF2B65A}"/>
          </ac:spMkLst>
        </pc:spChg>
        <pc:spChg chg="mod">
          <ac:chgData name="Pedro Luis Espejo" userId="167efa9f-092e-4cfd-a14f-44fe1bdd1166" providerId="ADAL" clId="{C93A5ACD-4BEA-41D1-96B4-6D206E1B17BA}" dt="2021-01-08T12:03:04.673" v="235" actId="1076"/>
          <ac:spMkLst>
            <pc:docMk/>
            <pc:sldMk cId="1974085640" sldId="303"/>
            <ac:spMk id="60" creationId="{128B23A8-56AF-4859-A2CA-A1C8B7868B58}"/>
          </ac:spMkLst>
        </pc:spChg>
        <pc:cxnChg chg="mod">
          <ac:chgData name="Pedro Luis Espejo" userId="167efa9f-092e-4cfd-a14f-44fe1bdd1166" providerId="ADAL" clId="{C93A5ACD-4BEA-41D1-96B4-6D206E1B17BA}" dt="2021-01-08T12:03:10.510" v="236" actId="14100"/>
          <ac:cxnSpMkLst>
            <pc:docMk/>
            <pc:sldMk cId="1974085640" sldId="303"/>
            <ac:cxnSpMk id="61" creationId="{11473BFE-E507-4A20-902B-A65FEE9F2EC3}"/>
          </ac:cxnSpMkLst>
        </pc:cxnChg>
      </pc:sldChg>
    </pc:docChg>
  </pc:docChgLst>
  <pc:docChgLst>
    <pc:chgData name="Menegon Diego" userId="6c941ecf-d035-48c2-86f1-3c946bb505e7" providerId="ADAL" clId="{9C52952E-0CDE-423E-BF1D-9D73406A9A85}"/>
    <pc:docChg chg="undo custSel modSld">
      <pc:chgData name="Menegon Diego" userId="6c941ecf-d035-48c2-86f1-3c946bb505e7" providerId="ADAL" clId="{9C52952E-0CDE-423E-BF1D-9D73406A9A85}" dt="2021-07-08T09:11:50.922" v="2380" actId="790"/>
      <pc:docMkLst>
        <pc:docMk/>
      </pc:docMkLst>
      <pc:sldChg chg="modSp mod">
        <pc:chgData name="Menegon Diego" userId="6c941ecf-d035-48c2-86f1-3c946bb505e7" providerId="ADAL" clId="{9C52952E-0CDE-423E-BF1D-9D73406A9A85}" dt="2021-07-08T08:58:48.695" v="1392" actId="6549"/>
        <pc:sldMkLst>
          <pc:docMk/>
          <pc:sldMk cId="1806222178" sldId="257"/>
        </pc:sldMkLst>
        <pc:spChg chg="mod">
          <ac:chgData name="Menegon Diego" userId="6c941ecf-d035-48c2-86f1-3c946bb505e7" providerId="ADAL" clId="{9C52952E-0CDE-423E-BF1D-9D73406A9A85}" dt="2021-07-08T08:58:48.695" v="1392" actId="6549"/>
          <ac:spMkLst>
            <pc:docMk/>
            <pc:sldMk cId="1806222178" sldId="257"/>
            <ac:spMk id="3" creationId="{16971452-384E-4F41-BDAE-BA23CFBE2AC0}"/>
          </ac:spMkLst>
        </pc:spChg>
      </pc:sldChg>
      <pc:sldChg chg="modSp mod">
        <pc:chgData name="Menegon Diego" userId="6c941ecf-d035-48c2-86f1-3c946bb505e7" providerId="ADAL" clId="{9C52952E-0CDE-423E-BF1D-9D73406A9A85}" dt="2021-07-08T08:59:09.501" v="1394" actId="790"/>
        <pc:sldMkLst>
          <pc:docMk/>
          <pc:sldMk cId="3043238634" sldId="259"/>
        </pc:sldMkLst>
        <pc:spChg chg="mod">
          <ac:chgData name="Menegon Diego" userId="6c941ecf-d035-48c2-86f1-3c946bb505e7" providerId="ADAL" clId="{9C52952E-0CDE-423E-BF1D-9D73406A9A85}" dt="2021-07-08T08:59:09.501" v="1394" actId="790"/>
          <ac:spMkLst>
            <pc:docMk/>
            <pc:sldMk cId="3043238634" sldId="259"/>
            <ac:spMk id="2" creationId="{A0C8A242-AF25-CA42-824F-02F069115768}"/>
          </ac:spMkLst>
        </pc:spChg>
      </pc:sldChg>
      <pc:sldChg chg="modSp mod">
        <pc:chgData name="Menegon Diego" userId="6c941ecf-d035-48c2-86f1-3c946bb505e7" providerId="ADAL" clId="{9C52952E-0CDE-423E-BF1D-9D73406A9A85}" dt="2021-07-08T09:01:21.409" v="1694" actId="790"/>
        <pc:sldMkLst>
          <pc:docMk/>
          <pc:sldMk cId="341426328" sldId="275"/>
        </pc:sldMkLst>
        <pc:spChg chg="mod">
          <ac:chgData name="Menegon Diego" userId="6c941ecf-d035-48c2-86f1-3c946bb505e7" providerId="ADAL" clId="{9C52952E-0CDE-423E-BF1D-9D73406A9A85}" dt="2021-07-08T08:59:25.332" v="1398" actId="14100"/>
          <ac:spMkLst>
            <pc:docMk/>
            <pc:sldMk cId="341426328" sldId="275"/>
            <ac:spMk id="2" creationId="{A533E810-ACE8-6544-848B-A48E202A7328}"/>
          </ac:spMkLst>
        </pc:spChg>
        <pc:spChg chg="mod">
          <ac:chgData name="Menegon Diego" userId="6c941ecf-d035-48c2-86f1-3c946bb505e7" providerId="ADAL" clId="{9C52952E-0CDE-423E-BF1D-9D73406A9A85}" dt="2021-07-08T09:00:26.485" v="1564" actId="790"/>
          <ac:spMkLst>
            <pc:docMk/>
            <pc:sldMk cId="341426328" sldId="275"/>
            <ac:spMk id="3" creationId="{16971452-384E-4F41-BDAE-BA23CFBE2AC0}"/>
          </ac:spMkLst>
        </pc:spChg>
        <pc:spChg chg="mod">
          <ac:chgData name="Menegon Diego" userId="6c941ecf-d035-48c2-86f1-3c946bb505e7" providerId="ADAL" clId="{9C52952E-0CDE-423E-BF1D-9D73406A9A85}" dt="2021-07-08T09:01:21.409" v="1694" actId="790"/>
          <ac:spMkLst>
            <pc:docMk/>
            <pc:sldMk cId="341426328" sldId="275"/>
            <ac:spMk id="5" creationId="{734E360F-F41A-4766-AA61-EE45AE3EC3EF}"/>
          </ac:spMkLst>
        </pc:spChg>
      </pc:sldChg>
      <pc:sldChg chg="modSp mod">
        <pc:chgData name="Menegon Diego" userId="6c941ecf-d035-48c2-86f1-3c946bb505e7" providerId="ADAL" clId="{9C52952E-0CDE-423E-BF1D-9D73406A9A85}" dt="2021-07-08T09:11:50.922" v="2380" actId="790"/>
        <pc:sldMkLst>
          <pc:docMk/>
          <pc:sldMk cId="3395517694" sldId="277"/>
        </pc:sldMkLst>
        <pc:spChg chg="mod">
          <ac:chgData name="Menegon Diego" userId="6c941ecf-d035-48c2-86f1-3c946bb505e7" providerId="ADAL" clId="{9C52952E-0CDE-423E-BF1D-9D73406A9A85}" dt="2021-07-08T09:11:50.922" v="2380" actId="790"/>
          <ac:spMkLst>
            <pc:docMk/>
            <pc:sldMk cId="3395517694" sldId="277"/>
            <ac:spMk id="2" creationId="{A0C8A242-AF25-CA42-824F-02F069115768}"/>
          </ac:spMkLst>
        </pc:spChg>
      </pc:sldChg>
      <pc:sldChg chg="modSp mod">
        <pc:chgData name="Menegon Diego" userId="6c941ecf-d035-48c2-86f1-3c946bb505e7" providerId="ADAL" clId="{9C52952E-0CDE-423E-BF1D-9D73406A9A85}" dt="2021-07-08T08:06:56.249" v="86" actId="27636"/>
        <pc:sldMkLst>
          <pc:docMk/>
          <pc:sldMk cId="2335629479" sldId="278"/>
        </pc:sldMkLst>
        <pc:spChg chg="mod">
          <ac:chgData name="Menegon Diego" userId="6c941ecf-d035-48c2-86f1-3c946bb505e7" providerId="ADAL" clId="{9C52952E-0CDE-423E-BF1D-9D73406A9A85}" dt="2021-07-08T08:06:56.249" v="86" actId="27636"/>
          <ac:spMkLst>
            <pc:docMk/>
            <pc:sldMk cId="2335629479" sldId="278"/>
            <ac:spMk id="2" creationId="{A0C8A242-AF25-CA42-824F-02F069115768}"/>
          </ac:spMkLst>
        </pc:spChg>
      </pc:sldChg>
      <pc:sldChg chg="addSp delSp modSp mod">
        <pc:chgData name="Menegon Diego" userId="6c941ecf-d035-48c2-86f1-3c946bb505e7" providerId="ADAL" clId="{9C52952E-0CDE-423E-BF1D-9D73406A9A85}" dt="2021-07-08T09:01:47.929" v="1702" actId="478"/>
        <pc:sldMkLst>
          <pc:docMk/>
          <pc:sldMk cId="1747600799" sldId="281"/>
        </pc:sldMkLst>
        <pc:spChg chg="add del">
          <ac:chgData name="Menegon Diego" userId="6c941ecf-d035-48c2-86f1-3c946bb505e7" providerId="ADAL" clId="{9C52952E-0CDE-423E-BF1D-9D73406A9A85}" dt="2021-07-08T09:01:47.929" v="1702" actId="478"/>
          <ac:spMkLst>
            <pc:docMk/>
            <pc:sldMk cId="1747600799" sldId="281"/>
            <ac:spMk id="2" creationId="{A533E810-ACE8-6544-848B-A48E202A7328}"/>
          </ac:spMkLst>
        </pc:spChg>
        <pc:spChg chg="add del mod">
          <ac:chgData name="Menegon Diego" userId="6c941ecf-d035-48c2-86f1-3c946bb505e7" providerId="ADAL" clId="{9C52952E-0CDE-423E-BF1D-9D73406A9A85}" dt="2021-07-08T09:01:47.929" v="1702" actId="478"/>
          <ac:spMkLst>
            <pc:docMk/>
            <pc:sldMk cId="1747600799" sldId="281"/>
            <ac:spMk id="5" creationId="{AAAFA04E-AB75-42CF-8AD0-9821C8D5D744}"/>
          </ac:spMkLst>
        </pc:spChg>
      </pc:sldChg>
      <pc:sldChg chg="modSp mod">
        <pc:chgData name="Menegon Diego" userId="6c941ecf-d035-48c2-86f1-3c946bb505e7" providerId="ADAL" clId="{9C52952E-0CDE-423E-BF1D-9D73406A9A85}" dt="2021-07-08T08:17:48.828" v="945" actId="20577"/>
        <pc:sldMkLst>
          <pc:docMk/>
          <pc:sldMk cId="2508078637" sldId="282"/>
        </pc:sldMkLst>
        <pc:spChg chg="mod">
          <ac:chgData name="Menegon Diego" userId="6c941ecf-d035-48c2-86f1-3c946bb505e7" providerId="ADAL" clId="{9C52952E-0CDE-423E-BF1D-9D73406A9A85}" dt="2021-07-08T08:17:26.485" v="939" actId="790"/>
          <ac:spMkLst>
            <pc:docMk/>
            <pc:sldMk cId="2508078637" sldId="282"/>
            <ac:spMk id="2" creationId="{A533E810-ACE8-6544-848B-A48E202A7328}"/>
          </ac:spMkLst>
        </pc:spChg>
        <pc:spChg chg="mod">
          <ac:chgData name="Menegon Diego" userId="6c941ecf-d035-48c2-86f1-3c946bb505e7" providerId="ADAL" clId="{9C52952E-0CDE-423E-BF1D-9D73406A9A85}" dt="2021-07-08T08:17:48.828" v="945" actId="20577"/>
          <ac:spMkLst>
            <pc:docMk/>
            <pc:sldMk cId="2508078637" sldId="282"/>
            <ac:spMk id="6" creationId="{6354561C-06C2-4C26-9E5F-DDD39138655D}"/>
          </ac:spMkLst>
        </pc:spChg>
      </pc:sldChg>
      <pc:sldChg chg="modSp mod">
        <pc:chgData name="Menegon Diego" userId="6c941ecf-d035-48c2-86f1-3c946bb505e7" providerId="ADAL" clId="{9C52952E-0CDE-423E-BF1D-9D73406A9A85}" dt="2021-07-08T08:05:51.380" v="1" actId="6549"/>
        <pc:sldMkLst>
          <pc:docMk/>
          <pc:sldMk cId="5416184" sldId="294"/>
        </pc:sldMkLst>
        <pc:spChg chg="mod">
          <ac:chgData name="Menegon Diego" userId="6c941ecf-d035-48c2-86f1-3c946bb505e7" providerId="ADAL" clId="{9C52952E-0CDE-423E-BF1D-9D73406A9A85}" dt="2021-07-08T08:05:51.380" v="1" actId="6549"/>
          <ac:spMkLst>
            <pc:docMk/>
            <pc:sldMk cId="5416184" sldId="294"/>
            <ac:spMk id="37" creationId="{2C0BA483-6D6F-4027-BCC7-3D904247C289}"/>
          </ac:spMkLst>
        </pc:spChg>
      </pc:sldChg>
      <pc:sldChg chg="modSp mod">
        <pc:chgData name="Menegon Diego" userId="6c941ecf-d035-48c2-86f1-3c946bb505e7" providerId="ADAL" clId="{9C52952E-0CDE-423E-BF1D-9D73406A9A85}" dt="2021-07-08T08:13:26.767" v="402" actId="113"/>
        <pc:sldMkLst>
          <pc:docMk/>
          <pc:sldMk cId="226082645" sldId="297"/>
        </pc:sldMkLst>
        <pc:spChg chg="mod">
          <ac:chgData name="Menegon Diego" userId="6c941ecf-d035-48c2-86f1-3c946bb505e7" providerId="ADAL" clId="{9C52952E-0CDE-423E-BF1D-9D73406A9A85}" dt="2021-07-08T08:10:03.929" v="175" actId="20577"/>
          <ac:spMkLst>
            <pc:docMk/>
            <pc:sldMk cId="226082645" sldId="297"/>
            <ac:spMk id="2" creationId="{54234520-0C64-4B26-83A3-D13DB4E204C9}"/>
          </ac:spMkLst>
        </pc:spChg>
        <pc:spChg chg="mod">
          <ac:chgData name="Menegon Diego" userId="6c941ecf-d035-48c2-86f1-3c946bb505e7" providerId="ADAL" clId="{9C52952E-0CDE-423E-BF1D-9D73406A9A85}" dt="2021-07-08T08:13:26.767" v="402" actId="113"/>
          <ac:spMkLst>
            <pc:docMk/>
            <pc:sldMk cId="226082645" sldId="297"/>
            <ac:spMk id="60" creationId="{A2DCF8E3-FEFE-43F9-A3A1-441C5F9B2436}"/>
          </ac:spMkLst>
        </pc:spChg>
        <pc:spChg chg="mod">
          <ac:chgData name="Menegon Diego" userId="6c941ecf-d035-48c2-86f1-3c946bb505e7" providerId="ADAL" clId="{9C52952E-0CDE-423E-BF1D-9D73406A9A85}" dt="2021-07-08T08:10:11.982" v="176" actId="790"/>
          <ac:spMkLst>
            <pc:docMk/>
            <pc:sldMk cId="226082645" sldId="297"/>
            <ac:spMk id="66" creationId="{1B85CDF6-7802-4DCF-AFEA-CCC68A0AE392}"/>
          </ac:spMkLst>
        </pc:spChg>
        <pc:spChg chg="mod">
          <ac:chgData name="Menegon Diego" userId="6c941ecf-d035-48c2-86f1-3c946bb505e7" providerId="ADAL" clId="{9C52952E-0CDE-423E-BF1D-9D73406A9A85}" dt="2021-07-08T08:13:17.285" v="400" actId="790"/>
          <ac:spMkLst>
            <pc:docMk/>
            <pc:sldMk cId="226082645" sldId="297"/>
            <ac:spMk id="72" creationId="{3A958041-A6C3-4AC4-98B0-7ABBC9A40EAB}"/>
          </ac:spMkLst>
        </pc:spChg>
        <pc:spChg chg="mod">
          <ac:chgData name="Menegon Diego" userId="6c941ecf-d035-48c2-86f1-3c946bb505e7" providerId="ADAL" clId="{9C52952E-0CDE-423E-BF1D-9D73406A9A85}" dt="2021-07-08T08:13:11.149" v="399" actId="790"/>
          <ac:spMkLst>
            <pc:docMk/>
            <pc:sldMk cId="226082645" sldId="297"/>
            <ac:spMk id="79" creationId="{AECBBF8B-5CA4-48D6-96DE-D484F633ED93}"/>
          </ac:spMkLst>
        </pc:spChg>
      </pc:sldChg>
      <pc:sldChg chg="addSp delSp modSp mod">
        <pc:chgData name="Menegon Diego" userId="6c941ecf-d035-48c2-86f1-3c946bb505e7" providerId="ADAL" clId="{9C52952E-0CDE-423E-BF1D-9D73406A9A85}" dt="2021-07-08T09:04:18.444" v="1845" actId="478"/>
        <pc:sldMkLst>
          <pc:docMk/>
          <pc:sldMk cId="2654247756" sldId="298"/>
        </pc:sldMkLst>
        <pc:spChg chg="del">
          <ac:chgData name="Menegon Diego" userId="6c941ecf-d035-48c2-86f1-3c946bb505e7" providerId="ADAL" clId="{9C52952E-0CDE-423E-BF1D-9D73406A9A85}" dt="2021-07-08T09:01:30.854" v="1696" actId="478"/>
          <ac:spMkLst>
            <pc:docMk/>
            <pc:sldMk cId="2654247756" sldId="298"/>
            <ac:spMk id="2" creationId="{A533E810-ACE8-6544-848B-A48E202A7328}"/>
          </ac:spMkLst>
        </pc:spChg>
        <pc:spChg chg="add del mod">
          <ac:chgData name="Menegon Diego" userId="6c941ecf-d035-48c2-86f1-3c946bb505e7" providerId="ADAL" clId="{9C52952E-0CDE-423E-BF1D-9D73406A9A85}" dt="2021-07-08T09:01:32.491" v="1697" actId="478"/>
          <ac:spMkLst>
            <pc:docMk/>
            <pc:sldMk cId="2654247756" sldId="298"/>
            <ac:spMk id="5" creationId="{D6DF4B05-4D8E-4453-8DF0-478538474DAB}"/>
          </ac:spMkLst>
        </pc:spChg>
        <pc:spChg chg="add del mod">
          <ac:chgData name="Menegon Diego" userId="6c941ecf-d035-48c2-86f1-3c946bb505e7" providerId="ADAL" clId="{9C52952E-0CDE-423E-BF1D-9D73406A9A85}" dt="2021-07-08T09:04:11.745" v="1842" actId="478"/>
          <ac:spMkLst>
            <pc:docMk/>
            <pc:sldMk cId="2654247756" sldId="298"/>
            <ac:spMk id="7" creationId="{EB843474-AB2D-44AC-A771-A16B142C4210}"/>
          </ac:spMkLst>
        </pc:spChg>
        <pc:spChg chg="add del mod">
          <ac:chgData name="Menegon Diego" userId="6c941ecf-d035-48c2-86f1-3c946bb505e7" providerId="ADAL" clId="{9C52952E-0CDE-423E-BF1D-9D73406A9A85}" dt="2021-07-08T09:04:18.444" v="1845" actId="478"/>
          <ac:spMkLst>
            <pc:docMk/>
            <pc:sldMk cId="2654247756" sldId="298"/>
            <ac:spMk id="9" creationId="{7F673B4D-3A34-4BBB-B235-8564A7102B7D}"/>
          </ac:spMkLst>
        </pc:spChg>
        <pc:spChg chg="add mod">
          <ac:chgData name="Menegon Diego" userId="6c941ecf-d035-48c2-86f1-3c946bb505e7" providerId="ADAL" clId="{9C52952E-0CDE-423E-BF1D-9D73406A9A85}" dt="2021-07-08T09:04:12.901" v="1844" actId="27636"/>
          <ac:spMkLst>
            <pc:docMk/>
            <pc:sldMk cId="2654247756" sldId="298"/>
            <ac:spMk id="10" creationId="{65A975C5-AB21-4DEC-9874-771456EF690F}"/>
          </ac:spMkLst>
        </pc:spChg>
      </pc:sldChg>
      <pc:sldChg chg="modSp mod">
        <pc:chgData name="Menegon Diego" userId="6c941ecf-d035-48c2-86f1-3c946bb505e7" providerId="ADAL" clId="{9C52952E-0CDE-423E-BF1D-9D73406A9A85}" dt="2021-07-08T08:57:56.198" v="1265" actId="20577"/>
        <pc:sldMkLst>
          <pc:docMk/>
          <pc:sldMk cId="1974085640" sldId="303"/>
        </pc:sldMkLst>
        <pc:spChg chg="mod">
          <ac:chgData name="Menegon Diego" userId="6c941ecf-d035-48c2-86f1-3c946bb505e7" providerId="ADAL" clId="{9C52952E-0CDE-423E-BF1D-9D73406A9A85}" dt="2021-07-08T08:57:51.579" v="1264" actId="790"/>
          <ac:spMkLst>
            <pc:docMk/>
            <pc:sldMk cId="1974085640" sldId="303"/>
            <ac:spMk id="2" creationId="{A533E810-ACE8-6544-848B-A48E202A7328}"/>
          </ac:spMkLst>
        </pc:spChg>
        <pc:spChg chg="mod">
          <ac:chgData name="Menegon Diego" userId="6c941ecf-d035-48c2-86f1-3c946bb505e7" providerId="ADAL" clId="{9C52952E-0CDE-423E-BF1D-9D73406A9A85}" dt="2021-07-08T08:18:52.822" v="1063" actId="790"/>
          <ac:spMkLst>
            <pc:docMk/>
            <pc:sldMk cId="1974085640" sldId="303"/>
            <ac:spMk id="3" creationId="{9C43E691-27FD-4DE2-A366-1B1BECDC6AF4}"/>
          </ac:spMkLst>
        </pc:spChg>
        <pc:spChg chg="mod">
          <ac:chgData name="Menegon Diego" userId="6c941ecf-d035-48c2-86f1-3c946bb505e7" providerId="ADAL" clId="{9C52952E-0CDE-423E-BF1D-9D73406A9A85}" dt="2021-07-08T08:55:30.454" v="1130" actId="790"/>
          <ac:spMkLst>
            <pc:docMk/>
            <pc:sldMk cId="1974085640" sldId="303"/>
            <ac:spMk id="53" creationId="{850AD526-247A-4259-8497-4F99D3437B72}"/>
          </ac:spMkLst>
        </pc:spChg>
        <pc:spChg chg="mod">
          <ac:chgData name="Menegon Diego" userId="6c941ecf-d035-48c2-86f1-3c946bb505e7" providerId="ADAL" clId="{9C52952E-0CDE-423E-BF1D-9D73406A9A85}" dt="2021-07-08T08:55:36.085" v="1131" actId="790"/>
          <ac:spMkLst>
            <pc:docMk/>
            <pc:sldMk cId="1974085640" sldId="303"/>
            <ac:spMk id="54" creationId="{6E150FAD-6B37-4760-8CEC-752AB3DB7790}"/>
          </ac:spMkLst>
        </pc:spChg>
        <pc:spChg chg="mod">
          <ac:chgData name="Menegon Diego" userId="6c941ecf-d035-48c2-86f1-3c946bb505e7" providerId="ADAL" clId="{9C52952E-0CDE-423E-BF1D-9D73406A9A85}" dt="2021-07-08T08:57:38.823" v="1262" actId="790"/>
          <ac:spMkLst>
            <pc:docMk/>
            <pc:sldMk cId="1974085640" sldId="303"/>
            <ac:spMk id="57" creationId="{12BF27F6-56FD-4673-9D21-554F84044861}"/>
          </ac:spMkLst>
        </pc:spChg>
        <pc:spChg chg="mod">
          <ac:chgData name="Menegon Diego" userId="6c941ecf-d035-48c2-86f1-3c946bb505e7" providerId="ADAL" clId="{9C52952E-0CDE-423E-BF1D-9D73406A9A85}" dt="2021-07-08T08:18:25.760" v="1024" actId="790"/>
          <ac:spMkLst>
            <pc:docMk/>
            <pc:sldMk cId="1974085640" sldId="303"/>
            <ac:spMk id="59" creationId="{6CC923DF-FC99-467F-AD00-E1280EF2B65A}"/>
          </ac:spMkLst>
        </pc:spChg>
        <pc:spChg chg="mod">
          <ac:chgData name="Menegon Diego" userId="6c941ecf-d035-48c2-86f1-3c946bb505e7" providerId="ADAL" clId="{9C52952E-0CDE-423E-BF1D-9D73406A9A85}" dt="2021-07-08T08:57:56.198" v="1265" actId="20577"/>
          <ac:spMkLst>
            <pc:docMk/>
            <pc:sldMk cId="1974085640" sldId="303"/>
            <ac:spMk id="60" creationId="{128B23A8-56AF-4859-A2CA-A1C8B7868B58}"/>
          </ac:spMkLst>
        </pc:spChg>
      </pc:sldChg>
      <pc:sldChg chg="modSp mod">
        <pc:chgData name="Menegon Diego" userId="6c941ecf-d035-48c2-86f1-3c946bb505e7" providerId="ADAL" clId="{9C52952E-0CDE-423E-BF1D-9D73406A9A85}" dt="2021-07-08T09:11:43.588" v="2379" actId="790"/>
        <pc:sldMkLst>
          <pc:docMk/>
          <pc:sldMk cId="786802118" sldId="305"/>
        </pc:sldMkLst>
        <pc:spChg chg="mod">
          <ac:chgData name="Menegon Diego" userId="6c941ecf-d035-48c2-86f1-3c946bb505e7" providerId="ADAL" clId="{9C52952E-0CDE-423E-BF1D-9D73406A9A85}" dt="2021-07-08T09:10:58.507" v="2325" actId="790"/>
          <ac:spMkLst>
            <pc:docMk/>
            <pc:sldMk cId="786802118" sldId="305"/>
            <ac:spMk id="2" creationId="{A533E810-ACE8-6544-848B-A48E202A7328}"/>
          </ac:spMkLst>
        </pc:spChg>
        <pc:spChg chg="mod">
          <ac:chgData name="Menegon Diego" userId="6c941ecf-d035-48c2-86f1-3c946bb505e7" providerId="ADAL" clId="{9C52952E-0CDE-423E-BF1D-9D73406A9A85}" dt="2021-07-08T09:06:48.691" v="2026" actId="790"/>
          <ac:spMkLst>
            <pc:docMk/>
            <pc:sldMk cId="786802118" sldId="305"/>
            <ac:spMk id="51" creationId="{099293BD-CA2F-42CF-A6D7-C3775ABEE867}"/>
          </ac:spMkLst>
        </pc:spChg>
        <pc:spChg chg="mod">
          <ac:chgData name="Menegon Diego" userId="6c941ecf-d035-48c2-86f1-3c946bb505e7" providerId="ADAL" clId="{9C52952E-0CDE-423E-BF1D-9D73406A9A85}" dt="2021-07-08T09:10:50.180" v="2324" actId="790"/>
          <ac:spMkLst>
            <pc:docMk/>
            <pc:sldMk cId="786802118" sldId="305"/>
            <ac:spMk id="52" creationId="{A05C3D84-913B-4D87-B25B-8B1EA68AB2E4}"/>
          </ac:spMkLst>
        </pc:spChg>
        <pc:spChg chg="mod">
          <ac:chgData name="Menegon Diego" userId="6c941ecf-d035-48c2-86f1-3c946bb505e7" providerId="ADAL" clId="{9C52952E-0CDE-423E-BF1D-9D73406A9A85}" dt="2021-07-08T09:10:43.927" v="2323" actId="790"/>
          <ac:spMkLst>
            <pc:docMk/>
            <pc:sldMk cId="786802118" sldId="305"/>
            <ac:spMk id="53" creationId="{CC8D3C6F-1F93-43EC-A986-B745E77266AF}"/>
          </ac:spMkLst>
        </pc:spChg>
        <pc:spChg chg="mod">
          <ac:chgData name="Menegon Diego" userId="6c941ecf-d035-48c2-86f1-3c946bb505e7" providerId="ADAL" clId="{9C52952E-0CDE-423E-BF1D-9D73406A9A85}" dt="2021-07-08T09:11:43.588" v="2379" actId="790"/>
          <ac:spMkLst>
            <pc:docMk/>
            <pc:sldMk cId="786802118" sldId="305"/>
            <ac:spMk id="54" creationId="{8E0588A2-FE48-45C4-A385-3088C4A9EF84}"/>
          </ac:spMkLst>
        </pc:spChg>
        <pc:spChg chg="mod">
          <ac:chgData name="Menegon Diego" userId="6c941ecf-d035-48c2-86f1-3c946bb505e7" providerId="ADAL" clId="{9C52952E-0CDE-423E-BF1D-9D73406A9A85}" dt="2021-07-08T09:10:18.275" v="2284" actId="790"/>
          <ac:spMkLst>
            <pc:docMk/>
            <pc:sldMk cId="786802118" sldId="305"/>
            <ac:spMk id="55" creationId="{49A15824-27E9-4662-AA31-EDD300AEAD30}"/>
          </ac:spMkLst>
        </pc:spChg>
      </pc:sldChg>
      <pc:sldChg chg="addSp delSp modSp mod">
        <pc:chgData name="Menegon Diego" userId="6c941ecf-d035-48c2-86f1-3c946bb505e7" providerId="ADAL" clId="{9C52952E-0CDE-423E-BF1D-9D73406A9A85}" dt="2021-07-08T09:03:24.802" v="1840" actId="20577"/>
        <pc:sldMkLst>
          <pc:docMk/>
          <pc:sldMk cId="1910054529" sldId="306"/>
        </pc:sldMkLst>
        <pc:spChg chg="del">
          <ac:chgData name="Menegon Diego" userId="6c941ecf-d035-48c2-86f1-3c946bb505e7" providerId="ADAL" clId="{9C52952E-0CDE-423E-BF1D-9D73406A9A85}" dt="2021-07-08T09:01:28.822" v="1695" actId="478"/>
          <ac:spMkLst>
            <pc:docMk/>
            <pc:sldMk cId="1910054529" sldId="306"/>
            <ac:spMk id="2" creationId="{A533E810-ACE8-6544-848B-A48E202A7328}"/>
          </ac:spMkLst>
        </pc:spChg>
        <pc:spChg chg="mod">
          <ac:chgData name="Menegon Diego" userId="6c941ecf-d035-48c2-86f1-3c946bb505e7" providerId="ADAL" clId="{9C52952E-0CDE-423E-BF1D-9D73406A9A85}" dt="2021-07-08T09:03:17.851" v="1838" actId="790"/>
          <ac:spMkLst>
            <pc:docMk/>
            <pc:sldMk cId="1910054529" sldId="306"/>
            <ac:spMk id="3" creationId="{16971452-384E-4F41-BDAE-BA23CFBE2AC0}"/>
          </ac:spMkLst>
        </pc:spChg>
        <pc:spChg chg="add del mod">
          <ac:chgData name="Menegon Diego" userId="6c941ecf-d035-48c2-86f1-3c946bb505e7" providerId="ADAL" clId="{9C52952E-0CDE-423E-BF1D-9D73406A9A85}" dt="2021-07-08T09:01:34.421" v="1698" actId="478"/>
          <ac:spMkLst>
            <pc:docMk/>
            <pc:sldMk cId="1910054529" sldId="306"/>
            <ac:spMk id="6" creationId="{410F357C-4459-41B2-A6F8-A58C75371F37}"/>
          </ac:spMkLst>
        </pc:spChg>
        <pc:spChg chg="add mod">
          <ac:chgData name="Menegon Diego" userId="6c941ecf-d035-48c2-86f1-3c946bb505e7" providerId="ADAL" clId="{9C52952E-0CDE-423E-BF1D-9D73406A9A85}" dt="2021-07-08T09:03:24.802" v="1840" actId="20577"/>
          <ac:spMkLst>
            <pc:docMk/>
            <pc:sldMk cId="1910054529" sldId="306"/>
            <ac:spMk id="7" creationId="{836BAE5C-26FA-4175-A9F6-2F684C0FE9E7}"/>
          </ac:spMkLst>
        </pc:spChg>
      </pc:sldChg>
    </pc:docChg>
  </pc:docChgLst>
  <pc:docChgLst>
    <pc:chgData name="enrico.genova@enea.it" userId="S::enrico.genova_enea.it#ext#@adene.pt::a329243b-ae55-417f-92c8-3b7149c2cb03" providerId="AD" clId="Web-{EBEB92E9-1640-451D-C8A4-85B1BD8F8E13}"/>
    <pc:docChg chg="">
      <pc:chgData name="enrico.genova@enea.it" userId="S::enrico.genova_enea.it#ext#@adene.pt::a329243b-ae55-417f-92c8-3b7149c2cb03" providerId="AD" clId="Web-{EBEB92E9-1640-451D-C8A4-85B1BD8F8E13}" dt="2020-10-07T12:27:45.137" v="0"/>
      <pc:docMkLst>
        <pc:docMk/>
      </pc:docMkLst>
      <pc:sldChg chg="modCm">
        <pc:chgData name="enrico.genova@enea.it" userId="S::enrico.genova_enea.it#ext#@adene.pt::a329243b-ae55-417f-92c8-3b7149c2cb03" providerId="AD" clId="Web-{EBEB92E9-1640-451D-C8A4-85B1BD8F8E13}" dt="2020-10-07T12:27:45.137" v="0"/>
        <pc:sldMkLst>
          <pc:docMk/>
          <pc:sldMk cId="5416184" sldId="294"/>
        </pc:sldMkLst>
      </pc:sldChg>
    </pc:docChg>
  </pc:docChgLst>
  <pc:docChgLst>
    <pc:chgData name="Fabio Aprà" userId="S::fabio.apra_r2msolution.com#ext#@adene.pt::b1be31ec-0a59-41b6-b015-58dc05de22f1" providerId="AD" clId="Web-{68840B28-484E-7D66-6A28-31449E095630}"/>
    <pc:docChg chg="modSld">
      <pc:chgData name="Fabio Aprà" userId="S::fabio.apra_r2msolution.com#ext#@adene.pt::b1be31ec-0a59-41b6-b015-58dc05de22f1" providerId="AD" clId="Web-{68840B28-484E-7D66-6A28-31449E095630}" dt="2020-09-28T14:40:32.110" v="5" actId="20577"/>
      <pc:docMkLst>
        <pc:docMk/>
      </pc:docMkLst>
      <pc:sldChg chg="addCm">
        <pc:chgData name="Fabio Aprà" userId="S::fabio.apra_r2msolution.com#ext#@adene.pt::b1be31ec-0a59-41b6-b015-58dc05de22f1" providerId="AD" clId="Web-{68840B28-484E-7D66-6A28-31449E095630}" dt="2020-09-28T14:38:51.530" v="0"/>
        <pc:sldMkLst>
          <pc:docMk/>
          <pc:sldMk cId="2508078637" sldId="282"/>
        </pc:sldMkLst>
      </pc:sldChg>
      <pc:sldChg chg="addCm">
        <pc:chgData name="Fabio Aprà" userId="S::fabio.apra_r2msolution.com#ext#@adene.pt::b1be31ec-0a59-41b6-b015-58dc05de22f1" providerId="AD" clId="Web-{68840B28-484E-7D66-6A28-31449E095630}" dt="2020-09-28T14:39:24.328" v="1"/>
        <pc:sldMkLst>
          <pc:docMk/>
          <pc:sldMk cId="1974085640" sldId="303"/>
        </pc:sldMkLst>
      </pc:sldChg>
      <pc:sldChg chg="modSp">
        <pc:chgData name="Fabio Aprà" userId="S::fabio.apra_r2msolution.com#ext#@adene.pt::b1be31ec-0a59-41b6-b015-58dc05de22f1" providerId="AD" clId="Web-{68840B28-484E-7D66-6A28-31449E095630}" dt="2020-09-28T14:40:32.110" v="4" actId="20577"/>
        <pc:sldMkLst>
          <pc:docMk/>
          <pc:sldMk cId="786802118" sldId="305"/>
        </pc:sldMkLst>
        <pc:spChg chg="mod">
          <ac:chgData name="Fabio Aprà" userId="S::fabio.apra_r2msolution.com#ext#@adene.pt::b1be31ec-0a59-41b6-b015-58dc05de22f1" providerId="AD" clId="Web-{68840B28-484E-7D66-6A28-31449E095630}" dt="2020-09-28T14:40:32.110" v="4" actId="20577"/>
          <ac:spMkLst>
            <pc:docMk/>
            <pc:sldMk cId="786802118" sldId="305"/>
            <ac:spMk id="55" creationId="{49A15824-27E9-4662-AA31-EDD300AEAD30}"/>
          </ac:spMkLst>
        </pc:spChg>
      </pc:sldChg>
    </pc:docChg>
  </pc:docChgLst>
  <pc:docChgLst>
    <pc:chgData name="Menegon Diego" userId="6c941ecf-d035-48c2-86f1-3c946bb505e7" providerId="ADAL" clId="{32EA3FE4-0A57-4B69-909D-475E35D5D7EA}"/>
    <pc:docChg chg="undo custSel modSld">
      <pc:chgData name="Menegon Diego" userId="6c941ecf-d035-48c2-86f1-3c946bb505e7" providerId="ADAL" clId="{32EA3FE4-0A57-4B69-909D-475E35D5D7EA}" dt="2021-07-08T08:05:11.911" v="478" actId="790"/>
      <pc:docMkLst>
        <pc:docMk/>
      </pc:docMkLst>
      <pc:sldChg chg="modSp mod">
        <pc:chgData name="Menegon Diego" userId="6c941ecf-d035-48c2-86f1-3c946bb505e7" providerId="ADAL" clId="{32EA3FE4-0A57-4B69-909D-475E35D5D7EA}" dt="2021-07-08T07:57:54.076" v="82" actId="20577"/>
        <pc:sldMkLst>
          <pc:docMk/>
          <pc:sldMk cId="1806222178" sldId="257"/>
        </pc:sldMkLst>
        <pc:spChg chg="mod">
          <ac:chgData name="Menegon Diego" userId="6c941ecf-d035-48c2-86f1-3c946bb505e7" providerId="ADAL" clId="{32EA3FE4-0A57-4B69-909D-475E35D5D7EA}" dt="2021-07-08T07:57:54.076" v="82" actId="20577"/>
          <ac:spMkLst>
            <pc:docMk/>
            <pc:sldMk cId="1806222178" sldId="257"/>
            <ac:spMk id="2" creationId="{A533E810-ACE8-6544-848B-A48E202A7328}"/>
          </ac:spMkLst>
        </pc:spChg>
      </pc:sldChg>
      <pc:sldChg chg="modSp mod">
        <pc:chgData name="Menegon Diego" userId="6c941ecf-d035-48c2-86f1-3c946bb505e7" providerId="ADAL" clId="{32EA3FE4-0A57-4B69-909D-475E35D5D7EA}" dt="2021-07-08T07:58:07.782" v="86" actId="6549"/>
        <pc:sldMkLst>
          <pc:docMk/>
          <pc:sldMk cId="2829018180" sldId="258"/>
        </pc:sldMkLst>
        <pc:spChg chg="mod">
          <ac:chgData name="Menegon Diego" userId="6c941ecf-d035-48c2-86f1-3c946bb505e7" providerId="ADAL" clId="{32EA3FE4-0A57-4B69-909D-475E35D5D7EA}" dt="2021-07-08T07:57:04.538" v="0"/>
          <ac:spMkLst>
            <pc:docMk/>
            <pc:sldMk cId="2829018180" sldId="258"/>
            <ac:spMk id="2" creationId="{8C2B1DAB-48A3-7349-AC07-BC5FEE7EE2A6}"/>
          </ac:spMkLst>
        </pc:spChg>
        <pc:spChg chg="mod">
          <ac:chgData name="Menegon Diego" userId="6c941ecf-d035-48c2-86f1-3c946bb505e7" providerId="ADAL" clId="{32EA3FE4-0A57-4B69-909D-475E35D5D7EA}" dt="2021-07-08T07:58:07.782" v="86" actId="6549"/>
          <ac:spMkLst>
            <pc:docMk/>
            <pc:sldMk cId="2829018180" sldId="258"/>
            <ac:spMk id="3" creationId="{1D042155-E366-D54C-9DDC-333BBF8D8F64}"/>
          </ac:spMkLst>
        </pc:spChg>
      </pc:sldChg>
      <pc:sldChg chg="modSp mod">
        <pc:chgData name="Menegon Diego" userId="6c941ecf-d035-48c2-86f1-3c946bb505e7" providerId="ADAL" clId="{32EA3FE4-0A57-4B69-909D-475E35D5D7EA}" dt="2021-07-08T08:01:28.380" v="109" actId="20577"/>
        <pc:sldMkLst>
          <pc:docMk/>
          <pc:sldMk cId="1127751784" sldId="270"/>
        </pc:sldMkLst>
        <pc:spChg chg="mod">
          <ac:chgData name="Menegon Diego" userId="6c941ecf-d035-48c2-86f1-3c946bb505e7" providerId="ADAL" clId="{32EA3FE4-0A57-4B69-909D-475E35D5D7EA}" dt="2021-07-08T08:01:28.380" v="109" actId="20577"/>
          <ac:spMkLst>
            <pc:docMk/>
            <pc:sldMk cId="1127751784" sldId="270"/>
            <ac:spMk id="2" creationId="{FDDBBD25-DC9C-5643-8A30-98F3B6978F83}"/>
          </ac:spMkLst>
        </pc:spChg>
        <pc:spChg chg="mod">
          <ac:chgData name="Menegon Diego" userId="6c941ecf-d035-48c2-86f1-3c946bb505e7" providerId="ADAL" clId="{32EA3FE4-0A57-4B69-909D-475E35D5D7EA}" dt="2021-07-08T07:58:38.207" v="106" actId="6549"/>
          <ac:spMkLst>
            <pc:docMk/>
            <pc:sldMk cId="1127751784" sldId="270"/>
            <ac:spMk id="3" creationId="{36F79765-2D69-6B45-A481-3030075A6555}"/>
          </ac:spMkLst>
        </pc:spChg>
      </pc:sldChg>
      <pc:sldChg chg="modSp mod">
        <pc:chgData name="Menegon Diego" userId="6c941ecf-d035-48c2-86f1-3c946bb505e7" providerId="ADAL" clId="{32EA3FE4-0A57-4B69-909D-475E35D5D7EA}" dt="2021-07-08T08:01:41.509" v="111" actId="14100"/>
        <pc:sldMkLst>
          <pc:docMk/>
          <pc:sldMk cId="1457110428" sldId="273"/>
        </pc:sldMkLst>
        <pc:spChg chg="mod">
          <ac:chgData name="Menegon Diego" userId="6c941ecf-d035-48c2-86f1-3c946bb505e7" providerId="ADAL" clId="{32EA3FE4-0A57-4B69-909D-475E35D5D7EA}" dt="2021-07-08T08:01:41.509" v="111" actId="14100"/>
          <ac:spMkLst>
            <pc:docMk/>
            <pc:sldMk cId="1457110428" sldId="273"/>
            <ac:spMk id="2" creationId="{A0C8A242-AF25-CA42-824F-02F069115768}"/>
          </ac:spMkLst>
        </pc:spChg>
      </pc:sldChg>
      <pc:sldChg chg="modSp mod">
        <pc:chgData name="Menegon Diego" userId="6c941ecf-d035-48c2-86f1-3c946bb505e7" providerId="ADAL" clId="{32EA3FE4-0A57-4B69-909D-475E35D5D7EA}" dt="2021-07-08T08:05:11.911" v="478" actId="790"/>
        <pc:sldMkLst>
          <pc:docMk/>
          <pc:sldMk cId="5416184" sldId="294"/>
        </pc:sldMkLst>
        <pc:spChg chg="mod">
          <ac:chgData name="Menegon Diego" userId="6c941ecf-d035-48c2-86f1-3c946bb505e7" providerId="ADAL" clId="{32EA3FE4-0A57-4B69-909D-475E35D5D7EA}" dt="2021-07-08T08:05:11.911" v="478" actId="790"/>
          <ac:spMkLst>
            <pc:docMk/>
            <pc:sldMk cId="5416184" sldId="294"/>
            <ac:spMk id="2" creationId="{A533E810-ACE8-6544-848B-A48E202A7328}"/>
          </ac:spMkLst>
        </pc:spChg>
        <pc:spChg chg="mod">
          <ac:chgData name="Menegon Diego" userId="6c941ecf-d035-48c2-86f1-3c946bb505e7" providerId="ADAL" clId="{32EA3FE4-0A57-4B69-909D-475E35D5D7EA}" dt="2021-07-08T08:05:02.432" v="475" actId="790"/>
          <ac:spMkLst>
            <pc:docMk/>
            <pc:sldMk cId="5416184" sldId="294"/>
            <ac:spMk id="33" creationId="{6F7F9B29-DD58-4E4A-ADC1-FC06CB4D342D}"/>
          </ac:spMkLst>
        </pc:spChg>
        <pc:spChg chg="mod">
          <ac:chgData name="Menegon Diego" userId="6c941ecf-d035-48c2-86f1-3c946bb505e7" providerId="ADAL" clId="{32EA3FE4-0A57-4B69-909D-475E35D5D7EA}" dt="2021-07-08T08:05:04.981" v="476" actId="6549"/>
          <ac:spMkLst>
            <pc:docMk/>
            <pc:sldMk cId="5416184" sldId="294"/>
            <ac:spMk id="35" creationId="{8B1A8E6E-027D-413A-BE9F-50BE4322DFF2}"/>
          </ac:spMkLst>
        </pc:spChg>
        <pc:spChg chg="mod">
          <ac:chgData name="Menegon Diego" userId="6c941ecf-d035-48c2-86f1-3c946bb505e7" providerId="ADAL" clId="{32EA3FE4-0A57-4B69-909D-475E35D5D7EA}" dt="2021-07-08T08:05:06.909" v="477" actId="313"/>
          <ac:spMkLst>
            <pc:docMk/>
            <pc:sldMk cId="5416184" sldId="294"/>
            <ac:spMk id="37" creationId="{2C0BA483-6D6F-4027-BCC7-3D904247C289}"/>
          </ac:spMkLst>
        </pc:spChg>
      </pc:sldChg>
    </pc:docChg>
  </pc:docChgLst>
  <pc:docChgLst>
    <pc:chgData name="Pedro Luis Espejo" userId="167efa9f-092e-4cfd-a14f-44fe1bdd1166" providerId="ADAL" clId="{D1705A37-7EF0-4BC5-B1B2-06E844B3EF1E}"/>
    <pc:docChg chg="undo custSel addSld modSld">
      <pc:chgData name="Pedro Luis Espejo" userId="167efa9f-092e-4cfd-a14f-44fe1bdd1166" providerId="ADAL" clId="{D1705A37-7EF0-4BC5-B1B2-06E844B3EF1E}" dt="2020-09-25T08:12:26.520" v="47" actId="555"/>
      <pc:docMkLst>
        <pc:docMk/>
      </pc:docMkLst>
      <pc:sldChg chg="modSp add mod">
        <pc:chgData name="Pedro Luis Espejo" userId="167efa9f-092e-4cfd-a14f-44fe1bdd1166" providerId="ADAL" clId="{D1705A37-7EF0-4BC5-B1B2-06E844B3EF1E}" dt="2020-09-25T08:09:18.090" v="15" actId="113"/>
        <pc:sldMkLst>
          <pc:docMk/>
          <pc:sldMk cId="1127751784" sldId="270"/>
        </pc:sldMkLst>
        <pc:spChg chg="mod">
          <ac:chgData name="Pedro Luis Espejo" userId="167efa9f-092e-4cfd-a14f-44fe1bdd1166" providerId="ADAL" clId="{D1705A37-7EF0-4BC5-B1B2-06E844B3EF1E}" dt="2020-09-25T08:09:18.090" v="15" actId="113"/>
          <ac:spMkLst>
            <pc:docMk/>
            <pc:sldMk cId="1127751784" sldId="270"/>
            <ac:spMk id="3" creationId="{36F79765-2D69-6B45-A481-3030075A6555}"/>
          </ac:spMkLst>
        </pc:spChg>
      </pc:sldChg>
      <pc:sldChg chg="modSp mod">
        <pc:chgData name="Pedro Luis Espejo" userId="167efa9f-092e-4cfd-a14f-44fe1bdd1166" providerId="ADAL" clId="{D1705A37-7EF0-4BC5-B1B2-06E844B3EF1E}" dt="2020-09-24T16:36:34.319" v="12" actId="20577"/>
        <pc:sldMkLst>
          <pc:docMk/>
          <pc:sldMk cId="2614962956" sldId="284"/>
        </pc:sldMkLst>
        <pc:spChg chg="mod">
          <ac:chgData name="Pedro Luis Espejo" userId="167efa9f-092e-4cfd-a14f-44fe1bdd1166" providerId="ADAL" clId="{D1705A37-7EF0-4BC5-B1B2-06E844B3EF1E}" dt="2020-09-24T16:36:34.319" v="12" actId="20577"/>
          <ac:spMkLst>
            <pc:docMk/>
            <pc:sldMk cId="2614962956" sldId="284"/>
            <ac:spMk id="5" creationId="{87087E1E-300B-4AA7-AE33-210289D13EFE}"/>
          </ac:spMkLst>
        </pc:spChg>
      </pc:sldChg>
      <pc:sldChg chg="modSp mod">
        <pc:chgData name="Pedro Luis Espejo" userId="167efa9f-092e-4cfd-a14f-44fe1bdd1166" providerId="ADAL" clId="{D1705A37-7EF0-4BC5-B1B2-06E844B3EF1E}" dt="2020-09-24T16:35:58.767" v="1" actId="6549"/>
        <pc:sldMkLst>
          <pc:docMk/>
          <pc:sldMk cId="5416184" sldId="294"/>
        </pc:sldMkLst>
        <pc:spChg chg="mod">
          <ac:chgData name="Pedro Luis Espejo" userId="167efa9f-092e-4cfd-a14f-44fe1bdd1166" providerId="ADAL" clId="{D1705A37-7EF0-4BC5-B1B2-06E844B3EF1E}" dt="2020-09-24T16:35:58.767" v="1" actId="6549"/>
          <ac:spMkLst>
            <pc:docMk/>
            <pc:sldMk cId="5416184" sldId="294"/>
            <ac:spMk id="31" creationId="{2DEEFF9B-8494-4DC0-BD85-04F58A0EC4AD}"/>
          </ac:spMkLst>
        </pc:spChg>
      </pc:sldChg>
      <pc:sldChg chg="modSp mod">
        <pc:chgData name="Pedro Luis Espejo" userId="167efa9f-092e-4cfd-a14f-44fe1bdd1166" providerId="ADAL" clId="{D1705A37-7EF0-4BC5-B1B2-06E844B3EF1E}" dt="2020-09-25T08:12:26.520" v="47" actId="555"/>
        <pc:sldMkLst>
          <pc:docMk/>
          <pc:sldMk cId="1974085640" sldId="303"/>
        </pc:sldMkLst>
        <pc:spChg chg="mod">
          <ac:chgData name="Pedro Luis Espejo" userId="167efa9f-092e-4cfd-a14f-44fe1bdd1166" providerId="ADAL" clId="{D1705A37-7EF0-4BC5-B1B2-06E844B3EF1E}" dt="2020-09-25T08:12:18.999" v="46" actId="554"/>
          <ac:spMkLst>
            <pc:docMk/>
            <pc:sldMk cId="1974085640" sldId="303"/>
            <ac:spMk id="41" creationId="{84FDAE40-71E3-443B-9C8F-484750490EB5}"/>
          </ac:spMkLst>
        </pc:spChg>
        <pc:spChg chg="mod">
          <ac:chgData name="Pedro Luis Espejo" userId="167efa9f-092e-4cfd-a14f-44fe1bdd1166" providerId="ADAL" clId="{D1705A37-7EF0-4BC5-B1B2-06E844B3EF1E}" dt="2020-09-25T08:12:26.520" v="47" actId="555"/>
          <ac:spMkLst>
            <pc:docMk/>
            <pc:sldMk cId="1974085640" sldId="303"/>
            <ac:spMk id="42" creationId="{CAF5DC54-FE0C-48E6-96CC-BBA30EF876FF}"/>
          </ac:spMkLst>
        </pc:spChg>
        <pc:spChg chg="mod">
          <ac:chgData name="Pedro Luis Espejo" userId="167efa9f-092e-4cfd-a14f-44fe1bdd1166" providerId="ADAL" clId="{D1705A37-7EF0-4BC5-B1B2-06E844B3EF1E}" dt="2020-09-25T08:12:18.999" v="46" actId="554"/>
          <ac:spMkLst>
            <pc:docMk/>
            <pc:sldMk cId="1974085640" sldId="303"/>
            <ac:spMk id="43" creationId="{06E8F8C8-B15F-4FBE-8A03-4824AA38635C}"/>
          </ac:spMkLst>
        </pc:spChg>
        <pc:spChg chg="mod">
          <ac:chgData name="Pedro Luis Espejo" userId="167efa9f-092e-4cfd-a14f-44fe1bdd1166" providerId="ADAL" clId="{D1705A37-7EF0-4BC5-B1B2-06E844B3EF1E}" dt="2020-09-25T08:12:26.520" v="47" actId="555"/>
          <ac:spMkLst>
            <pc:docMk/>
            <pc:sldMk cId="1974085640" sldId="303"/>
            <ac:spMk id="44" creationId="{0B889EDE-0AA2-4262-A0A0-52A3E7D05584}"/>
          </ac:spMkLst>
        </pc:spChg>
        <pc:spChg chg="mod">
          <ac:chgData name="Pedro Luis Espejo" userId="167efa9f-092e-4cfd-a14f-44fe1bdd1166" providerId="ADAL" clId="{D1705A37-7EF0-4BC5-B1B2-06E844B3EF1E}" dt="2020-09-25T08:12:18.999" v="46" actId="554"/>
          <ac:spMkLst>
            <pc:docMk/>
            <pc:sldMk cId="1974085640" sldId="303"/>
            <ac:spMk id="46" creationId="{8DEC63E4-696C-4C54-8208-9574D08FAF85}"/>
          </ac:spMkLst>
        </pc:spChg>
      </pc:sldChg>
    </pc:docChg>
  </pc:docChgLst>
  <pc:docChgLst>
    <pc:chgData name="Pedro Luis Espejo" userId="167efa9f-092e-4cfd-a14f-44fe1bdd1166" providerId="ADAL" clId="{2E713D0C-796A-4AC5-BDFF-64B70B5EA550}"/>
    <pc:docChg chg="custSel modSld">
      <pc:chgData name="Pedro Luis Espejo" userId="167efa9f-092e-4cfd-a14f-44fe1bdd1166" providerId="ADAL" clId="{2E713D0C-796A-4AC5-BDFF-64B70B5EA550}" dt="2020-10-15T09:01:18.601" v="36" actId="1592"/>
      <pc:docMkLst>
        <pc:docMk/>
      </pc:docMkLst>
      <pc:sldChg chg="modSp mod delCm">
        <pc:chgData name="Pedro Luis Espejo" userId="167efa9f-092e-4cfd-a14f-44fe1bdd1166" providerId="ADAL" clId="{2E713D0C-796A-4AC5-BDFF-64B70B5EA550}" dt="2020-10-15T09:01:18.601" v="36" actId="1592"/>
        <pc:sldMkLst>
          <pc:docMk/>
          <pc:sldMk cId="2508078637" sldId="282"/>
        </pc:sldMkLst>
        <pc:spChg chg="mod">
          <ac:chgData name="Pedro Luis Espejo" userId="167efa9f-092e-4cfd-a14f-44fe1bdd1166" providerId="ADAL" clId="{2E713D0C-796A-4AC5-BDFF-64B70B5EA550}" dt="2020-10-15T09:01:13.337" v="35" actId="20577"/>
          <ac:spMkLst>
            <pc:docMk/>
            <pc:sldMk cId="2508078637" sldId="282"/>
            <ac:spMk id="6" creationId="{6354561C-06C2-4C26-9E5F-DDD39138655D}"/>
          </ac:spMkLst>
        </pc:spChg>
      </pc:sldChg>
      <pc:sldChg chg="modCm">
        <pc:chgData name="Pedro Luis Espejo" userId="167efa9f-092e-4cfd-a14f-44fe1bdd1166" providerId="ADAL" clId="{2E713D0C-796A-4AC5-BDFF-64B70B5EA550}" dt="2020-10-15T09:00:12.796" v="0"/>
        <pc:sldMkLst>
          <pc:docMk/>
          <pc:sldMk cId="5416184" sldId="294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po\OneDrive\Escritorio\CREARA\HARP\WP4\Modulos\Progres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po\OneDrive\Escritorio\CREARA\HARP\WP4\Modulos\Progres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po\OneDrive\Escritorio\CREARA\HARP\WP4\Modulos\Progres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dena.de\Daten\Global\REN_Bau\Projekte\61-11-19%20HARP\02%20Verbraucher%20&amp;%20W&#228;rmemarkt%20(WP%202)\T2.2_Building%20and%20heating%20appliances%20stock\02_Quellen\Heizungsmarkt%20-%20Bestand%20in%20D%202019.xlsx" TargetMode="Externa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1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po\OneDrive\Escritorio\CREARA\HARP\WP4\Modulos\Progres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dena.de\Daten\Global\REN_Bau\Projekte\61-11-19%20HARP\02%20Verbraucher%20&amp;%20W&#228;rmemarkt%20(WP%202)\T2.2_Building%20and%20heating%20appliances%20stock\02_Quellen\02_Warmwasser\warmwasserbereitung%20in%20D.xlsx" TargetMode="Externa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94FE-46A7-A4B2-B1A8A0337CE4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94FE-46A7-A4B2-B1A8A0337CE4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94FE-46A7-A4B2-B1A8A0337CE4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94FE-46A7-A4B2-B1A8A0337CE4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94FE-46A7-A4B2-B1A8A0337CE4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B-94FE-46A7-A4B2-B1A8A0337CE4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D-94FE-46A7-A4B2-B1A8A0337CE4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F-94FE-46A7-A4B2-B1A8A0337CE4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11-94FE-46A7-A4B2-B1A8A0337CE4}"/>
              </c:ext>
            </c:extLst>
          </c:dPt>
          <c:cat>
            <c:strRef>
              <c:f>Hoja1!$D$3:$D$11</c:f>
              <c:strCache>
                <c:ptCount val="9"/>
                <c:pt idx="0">
                  <c:v>Condensing gas boilers</c:v>
                </c:pt>
                <c:pt idx="1">
                  <c:v>Non-Condensing gas boilers</c:v>
                </c:pt>
                <c:pt idx="2">
                  <c:v>Condensing oil boilers</c:v>
                </c:pt>
                <c:pt idx="3">
                  <c:v>Non-Condensing oil boilers</c:v>
                </c:pt>
                <c:pt idx="4">
                  <c:v>Coal boilers</c:v>
                </c:pt>
                <c:pt idx="5">
                  <c:v>Heat pumps</c:v>
                </c:pt>
                <c:pt idx="6">
                  <c:v>Solar thermal COMBI</c:v>
                </c:pt>
                <c:pt idx="7">
                  <c:v>Biomass boilers</c:v>
                </c:pt>
                <c:pt idx="8">
                  <c:v>Electric heating</c:v>
                </c:pt>
              </c:strCache>
            </c:strRef>
          </c:cat>
          <c:val>
            <c:numRef>
              <c:f>Hoja1!$E$3:$E$11</c:f>
              <c:numCache>
                <c:formatCode>General</c:formatCode>
                <c:ptCount val="9"/>
                <c:pt idx="0">
                  <c:v>1945842</c:v>
                </c:pt>
                <c:pt idx="1">
                  <c:v>7721568</c:v>
                </c:pt>
                <c:pt idx="2">
                  <c:v>77409</c:v>
                </c:pt>
                <c:pt idx="3">
                  <c:v>726587</c:v>
                </c:pt>
                <c:pt idx="4">
                  <c:v>20497</c:v>
                </c:pt>
                <c:pt idx="5">
                  <c:v>322203</c:v>
                </c:pt>
                <c:pt idx="6">
                  <c:v>33289</c:v>
                </c:pt>
                <c:pt idx="7">
                  <c:v>244917</c:v>
                </c:pt>
                <c:pt idx="8">
                  <c:v>7528629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94FE-46A7-A4B2-B1A8A0337C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0146-44CD-8E2B-602C8A4D78A8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0146-44CD-8E2B-602C8A4D78A8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0146-44CD-8E2B-602C8A4D78A8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0146-44CD-8E2B-602C8A4D78A8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0146-44CD-8E2B-602C8A4D78A8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0146-44CD-8E2B-602C8A4D78A8}"/>
              </c:ext>
            </c:extLst>
          </c:dPt>
          <c:dLbls>
            <c:dLbl>
              <c:idx val="0"/>
              <c:layout>
                <c:manualLayout>
                  <c:x val="8.681518084083838E-3"/>
                  <c:y val="-3.2569088776682367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146-44CD-8E2B-602C8A4D78A8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146-44CD-8E2B-602C8A4D78A8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146-44CD-8E2B-602C8A4D78A8}"/>
                </c:ext>
              </c:extLst>
            </c:dLbl>
            <c:dLbl>
              <c:idx val="3"/>
              <c:layout>
                <c:manualLayout>
                  <c:x val="4.5924671653759892E-3"/>
                  <c:y val="-7.4107936033441776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146-44CD-8E2B-602C8A4D78A8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0146-44CD-8E2B-602C8A4D78A8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0146-44CD-8E2B-602C8A4D78A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'Spain water heating'!$C$3:$C$8</c:f>
              <c:strCache>
                <c:ptCount val="6"/>
                <c:pt idx="0">
                  <c:v>Electric storage water heaters</c:v>
                </c:pt>
                <c:pt idx="1">
                  <c:v>Gas storage water heaters</c:v>
                </c:pt>
                <c:pt idx="2">
                  <c:v>Electric instantaneous water heaters</c:v>
                </c:pt>
                <c:pt idx="3">
                  <c:v>Gas instantaneous water heaters</c:v>
                </c:pt>
                <c:pt idx="4">
                  <c:v>A/W Heat Pumps DHW</c:v>
                </c:pt>
                <c:pt idx="5">
                  <c:v>Solar Thermal DHW</c:v>
                </c:pt>
              </c:strCache>
            </c:strRef>
          </c:cat>
          <c:val>
            <c:numRef>
              <c:f>'Spain water heating'!$D$3:$D$8</c:f>
              <c:numCache>
                <c:formatCode>General</c:formatCode>
                <c:ptCount val="6"/>
                <c:pt idx="0">
                  <c:v>7294000</c:v>
                </c:pt>
                <c:pt idx="1">
                  <c:v>115000</c:v>
                </c:pt>
                <c:pt idx="2">
                  <c:v>55000</c:v>
                </c:pt>
                <c:pt idx="3">
                  <c:v>6734000</c:v>
                </c:pt>
                <c:pt idx="4">
                  <c:v>2187</c:v>
                </c:pt>
                <c:pt idx="5">
                  <c:v>452027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0146-44CD-8E2B-602C8A4D78A8}"/>
            </c:ext>
          </c:extLst>
        </c:ser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718-4C20-A9C8-5C231807A820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718-4C20-A9C8-5C231807A820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718-4C20-A9C8-5C231807A820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718-4C20-A9C8-5C231807A820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F718-4C20-A9C8-5C231807A820}"/>
              </c:ext>
            </c:extLst>
          </c:dPt>
          <c:dPt>
            <c:idx val="5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F718-4C20-A9C8-5C231807A820}"/>
              </c:ext>
            </c:extLst>
          </c:dPt>
          <c:dLbls>
            <c:dLbl>
              <c:idx val="0"/>
              <c:layout>
                <c:manualLayout>
                  <c:x val="0.12828568184702102"/>
                  <c:y val="2.6725606667587602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718-4C20-A9C8-5C231807A820}"/>
                </c:ext>
              </c:extLst>
            </c:dLbl>
            <c:dLbl>
              <c:idx val="1"/>
              <c:layout>
                <c:manualLayout>
                  <c:x val="0.18213252923537229"/>
                  <c:y val="0.1022672458340368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718-4C20-A9C8-5C231807A820}"/>
                </c:ext>
              </c:extLst>
            </c:dLbl>
            <c:dLbl>
              <c:idx val="2"/>
              <c:layout>
                <c:manualLayout>
                  <c:x val="5.7041667501485975E-2"/>
                  <c:y val="-7.391383094657028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718-4C20-A9C8-5C231807A820}"/>
                </c:ext>
              </c:extLst>
            </c:dLbl>
            <c:dLbl>
              <c:idx val="3"/>
              <c:layout>
                <c:manualLayout>
                  <c:x val="-0.12056507249570902"/>
                  <c:y val="-0.1134861066343315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718-4C20-A9C8-5C231807A820}"/>
                </c:ext>
              </c:extLst>
            </c:dLbl>
            <c:dLbl>
              <c:idx val="4"/>
              <c:layout>
                <c:manualLayout>
                  <c:x val="-5.8738621412781404E-2"/>
                  <c:y val="2.9866412897218256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718-4C20-A9C8-5C231807A820}"/>
                </c:ext>
              </c:extLst>
            </c:dLbl>
            <c:dLbl>
              <c:idx val="5"/>
              <c:layout>
                <c:manualLayout>
                  <c:x val="-0.23250148843215684"/>
                  <c:y val="5.625442981896404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675354079142662"/>
                      <c:h val="0.1180604613524122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B-F718-4C20-A9C8-5C231807A82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Heating!$A$15:$A$20</c:f>
              <c:strCache>
                <c:ptCount val="6"/>
                <c:pt idx="0">
                  <c:v>Biomass-Boiler</c:v>
                </c:pt>
                <c:pt idx="1">
                  <c:v>Heat pumps</c:v>
                </c:pt>
                <c:pt idx="2">
                  <c:v>Gas boiler</c:v>
                </c:pt>
                <c:pt idx="3">
                  <c:v>Condensing gas boiler</c:v>
                </c:pt>
                <c:pt idx="4">
                  <c:v>Oil boiler</c:v>
                </c:pt>
                <c:pt idx="5">
                  <c:v>Condensing oil boiler</c:v>
                </c:pt>
              </c:strCache>
            </c:strRef>
          </c:cat>
          <c:val>
            <c:numRef>
              <c:f>Heating!$B$15:$B$20</c:f>
              <c:numCache>
                <c:formatCode>0.0</c:formatCode>
                <c:ptCount val="6"/>
                <c:pt idx="0">
                  <c:v>0.9</c:v>
                </c:pt>
                <c:pt idx="1">
                  <c:v>1</c:v>
                </c:pt>
                <c:pt idx="2">
                  <c:v>7</c:v>
                </c:pt>
                <c:pt idx="3">
                  <c:v>6.8</c:v>
                </c:pt>
                <c:pt idx="4">
                  <c:v>4.8</c:v>
                </c:pt>
                <c:pt idx="5">
                  <c:v>0.7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F718-4C20-A9C8-5C231807A8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2EE-4A56-A160-EE32C3213E25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2EE-4A56-A160-EE32C3213E25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92EE-4A56-A160-EE32C3213E25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92EE-4A56-A160-EE32C3213E25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92EE-4A56-A160-EE32C3213E25}"/>
              </c:ext>
            </c:extLst>
          </c:dPt>
          <c:dPt>
            <c:idx val="5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92EE-4A56-A160-EE32C3213E25}"/>
              </c:ext>
            </c:extLst>
          </c:dPt>
          <c:dLbls>
            <c:dLbl>
              <c:idx val="0"/>
              <c:layout>
                <c:manualLayout>
                  <c:x val="6.7923370265739677E-2"/>
                  <c:y val="-7.3689326845840179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2EE-4A56-A160-EE32C3213E25}"/>
                </c:ext>
              </c:extLst>
            </c:dLbl>
            <c:dLbl>
              <c:idx val="1"/>
              <c:layout>
                <c:manualLayout>
                  <c:x val="7.8577334321759396E-2"/>
                  <c:y val="-1.2797347699958557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2EE-4A56-A160-EE32C3213E25}"/>
                </c:ext>
              </c:extLst>
            </c:dLbl>
            <c:dLbl>
              <c:idx val="3"/>
              <c:layout>
                <c:manualLayout>
                  <c:x val="-7.920196494696366E-2"/>
                  <c:y val="0.15118598024483051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2EE-4A56-A160-EE32C3213E25}"/>
                </c:ext>
              </c:extLst>
            </c:dLbl>
            <c:dLbl>
              <c:idx val="4"/>
              <c:layout>
                <c:manualLayout>
                  <c:x val="-9.4051467532321673E-2"/>
                  <c:y val="-3.4036583972652093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92EE-4A56-A160-EE32C3213E25}"/>
                </c:ext>
              </c:extLst>
            </c:dLbl>
            <c:dLbl>
              <c:idx val="5"/>
              <c:layout>
                <c:manualLayout>
                  <c:x val="0.10722412561025292"/>
                  <c:y val="-6.2453684517505485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92EE-4A56-A160-EE32C3213E2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'Warmwasserbereitung in D'!$A$68:$A$73</c:f>
              <c:strCache>
                <c:ptCount val="6"/>
                <c:pt idx="0">
                  <c:v>Electric storage water heaters</c:v>
                </c:pt>
                <c:pt idx="1">
                  <c:v>Gas storage water heaters</c:v>
                </c:pt>
                <c:pt idx="2">
                  <c:v>Electric instantaneous water heaters</c:v>
                </c:pt>
                <c:pt idx="3">
                  <c:v>Gas instantaneous water heaters</c:v>
                </c:pt>
                <c:pt idx="4">
                  <c:v>A/W Heat Pumps DHW</c:v>
                </c:pt>
                <c:pt idx="5">
                  <c:v>Solar thermal DHW</c:v>
                </c:pt>
              </c:strCache>
            </c:strRef>
          </c:cat>
          <c:val>
            <c:numRef>
              <c:f>'Warmwasserbereitung in D'!$B$68:$B$73</c:f>
              <c:numCache>
                <c:formatCode>#,##0</c:formatCode>
                <c:ptCount val="6"/>
                <c:pt idx="0">
                  <c:v>1947000</c:v>
                </c:pt>
                <c:pt idx="1">
                  <c:v>785000</c:v>
                </c:pt>
                <c:pt idx="2">
                  <c:v>6261000</c:v>
                </c:pt>
                <c:pt idx="3">
                  <c:v>840000</c:v>
                </c:pt>
                <c:pt idx="4">
                  <c:v>92500</c:v>
                </c:pt>
                <c:pt idx="5">
                  <c:v>1287400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92EE-4A56-A160-EE32C3213E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0.74809</cdr:x>
      <cdr:y>0.78168</cdr:y>
    </cdr:from>
    <cdr:to>
      <cdr:x>0.87023</cdr:x>
      <cdr:y>0.96881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5600700" y="38195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de-DE" sz="1100"/>
        </a:p>
      </cdr:txBody>
    </cdr:sp>
  </cdr:relSizeAnchor>
  <cdr:relSizeAnchor xmlns:cdr="http://schemas.openxmlformats.org/drawingml/2006/chartDrawing">
    <cdr:from>
      <cdr:x>0.67939</cdr:x>
      <cdr:y>0.80897</cdr:y>
    </cdr:from>
    <cdr:to>
      <cdr:x>0.97837</cdr:x>
      <cdr:y>0.9961</cdr:y>
    </cdr:to>
    <cdr:sp macro="" textlink="">
      <cdr:nvSpPr>
        <cdr:cNvPr id="3" name="Textfeld 2"/>
        <cdr:cNvSpPr txBox="1"/>
      </cdr:nvSpPr>
      <cdr:spPr>
        <a:xfrm xmlns:a="http://schemas.openxmlformats.org/drawingml/2006/main">
          <a:off x="5086350" y="3952875"/>
          <a:ext cx="2238375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de-DE" sz="1200" b="1" dirty="0">
              <a:solidFill>
                <a:schemeClr val="bg1">
                  <a:lumMod val="50000"/>
                </a:schemeClr>
              </a:solidFill>
            </a:rPr>
            <a:t>Solar thermal: 2,4 </a:t>
          </a:r>
          <a:r>
            <a:rPr lang="de-DE" sz="1200" b="1" dirty="0" err="1">
              <a:solidFill>
                <a:schemeClr val="bg1">
                  <a:lumMod val="50000"/>
                </a:schemeClr>
              </a:solidFill>
            </a:rPr>
            <a:t>Mio</a:t>
          </a:r>
          <a:endParaRPr lang="de-DE" sz="1200" b="1" dirty="0">
            <a:solidFill>
              <a:schemeClr val="bg1">
                <a:lumMod val="50000"/>
              </a:schemeClr>
            </a:solidFill>
          </a:endParaRPr>
        </a:p>
        <a:p xmlns:a="http://schemas.openxmlformats.org/drawingml/2006/main">
          <a:r>
            <a:rPr lang="de-DE" sz="1200" b="1" dirty="0">
              <a:solidFill>
                <a:schemeClr val="bg1">
                  <a:lumMod val="50000"/>
                </a:schemeClr>
              </a:solidFill>
            </a:rPr>
            <a:t>20,8 </a:t>
          </a:r>
          <a:r>
            <a:rPr lang="de-DE" sz="1200" b="1" dirty="0" err="1">
              <a:solidFill>
                <a:schemeClr val="bg1">
                  <a:lumMod val="50000"/>
                </a:schemeClr>
              </a:solidFill>
            </a:rPr>
            <a:t>Mio</a:t>
          </a:r>
          <a:r>
            <a:rPr lang="de-DE" sz="1200" b="1" dirty="0">
              <a:solidFill>
                <a:schemeClr val="bg1">
                  <a:lumMod val="50000"/>
                </a:schemeClr>
              </a:solidFill>
            </a:rPr>
            <a:t> m² </a:t>
          </a:r>
          <a:r>
            <a:rPr lang="de-DE" sz="1200" b="1" dirty="0" err="1">
              <a:solidFill>
                <a:schemeClr val="bg1">
                  <a:lumMod val="50000"/>
                </a:schemeClr>
              </a:solidFill>
            </a:rPr>
            <a:t>installed</a:t>
          </a:r>
          <a:r>
            <a:rPr lang="de-DE" sz="1200" b="1" dirty="0">
              <a:solidFill>
                <a:schemeClr val="bg1">
                  <a:lumMod val="50000"/>
                </a:schemeClr>
              </a:solidFill>
            </a:rPr>
            <a:t> </a:t>
          </a:r>
          <a:r>
            <a:rPr lang="de-DE" sz="1200" b="1" dirty="0" err="1">
              <a:solidFill>
                <a:schemeClr val="bg1">
                  <a:lumMod val="50000"/>
                </a:schemeClr>
              </a:solidFill>
            </a:rPr>
            <a:t>collector</a:t>
          </a:r>
          <a:r>
            <a:rPr lang="de-DE" sz="1200" b="1" dirty="0">
              <a:solidFill>
                <a:schemeClr val="bg1">
                  <a:lumMod val="50000"/>
                </a:schemeClr>
              </a:solidFill>
            </a:rPr>
            <a:t> </a:t>
          </a:r>
          <a:r>
            <a:rPr lang="de-DE" sz="1200" b="1" dirty="0" err="1">
              <a:solidFill>
                <a:schemeClr val="bg1">
                  <a:lumMod val="50000"/>
                </a:schemeClr>
              </a:solidFill>
            </a:rPr>
            <a:t>area</a:t>
          </a:r>
          <a:endParaRPr lang="de-DE" sz="1200" b="1" dirty="0">
            <a:solidFill>
              <a:schemeClr val="bg1">
                <a:lumMod val="50000"/>
              </a:schemeClr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0.74809</cdr:x>
      <cdr:y>0.78168</cdr:y>
    </cdr:from>
    <cdr:to>
      <cdr:x>0.87023</cdr:x>
      <cdr:y>0.96881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5600700" y="38195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de-DE" sz="110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A0BE80-7DA8-4B2C-9922-B659CC7C5480}" type="datetimeFigureOut">
              <a:rPr lang="LID4096" smtClean="0"/>
              <a:t>07/08/2021</a:t>
            </a:fld>
            <a:endParaRPr lang="LID4096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ID4096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2A7E12-CF60-4F84-92C9-87042B12B1C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85401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https://ec.europa.eu/energy/topics/energy-efficiency/targets-directive-and-rules/eu-targets-energy-efficiency_en#2030-targets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2A7E12-CF60-4F84-92C9-87042B12B1CC}" type="slidenum">
              <a:rPr lang="LID4096" smtClean="0"/>
              <a:t>7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8619239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2A7E12-CF60-4F84-92C9-87042B12B1CC}" type="slidenum">
              <a:rPr lang="LID4096" smtClean="0"/>
              <a:t>18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549621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695324"/>
            <a:ext cx="7558709" cy="1325563"/>
          </a:xfrm>
        </p:spPr>
        <p:txBody>
          <a:bodyPr>
            <a:normAutofit/>
          </a:bodyPr>
          <a:lstStyle>
            <a:lvl1pPr>
              <a:defRPr sz="3400"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000" y="2155823"/>
            <a:ext cx="7558709" cy="4351338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2FE654E-8583-8D42-A8B9-915EFBEF9879}"/>
              </a:ext>
            </a:extLst>
          </p:cNvPr>
          <p:cNvSpPr/>
          <p:nvPr/>
        </p:nvSpPr>
        <p:spPr>
          <a:xfrm>
            <a:off x="0" y="4425"/>
            <a:ext cx="7557425" cy="5545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75A1B81-1E34-6148-ACF2-512AED5943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6" y="-18169"/>
            <a:ext cx="1314581" cy="57713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56CC09A-64E8-0844-873B-3B8BC4D54A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8096" y="64627"/>
            <a:ext cx="1466661" cy="42166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C8D965F-CCEC-C042-8AD7-073128E96C7A}"/>
              </a:ext>
            </a:extLst>
          </p:cNvPr>
          <p:cNvSpPr/>
          <p:nvPr/>
        </p:nvSpPr>
        <p:spPr>
          <a:xfrm>
            <a:off x="7557425" y="6620933"/>
            <a:ext cx="1586575" cy="2370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8A638E3-680F-3F4B-9A00-3A7B52A4FAE7}"/>
              </a:ext>
            </a:extLst>
          </p:cNvPr>
          <p:cNvSpPr/>
          <p:nvPr userDrawn="1"/>
        </p:nvSpPr>
        <p:spPr>
          <a:xfrm>
            <a:off x="0" y="4425"/>
            <a:ext cx="7557425" cy="5545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B80142B-2320-5544-B13F-2FCCB08B50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56" y="-18169"/>
            <a:ext cx="1314581" cy="5771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A3F46CD-F9C9-8F43-8092-F045A551BA8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608096" y="64627"/>
            <a:ext cx="1466661" cy="42166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3A7BD1F-F7FB-7343-B4F2-25B1B60C3625}"/>
              </a:ext>
            </a:extLst>
          </p:cNvPr>
          <p:cNvSpPr/>
          <p:nvPr userDrawn="1"/>
        </p:nvSpPr>
        <p:spPr>
          <a:xfrm>
            <a:off x="7557425" y="6620933"/>
            <a:ext cx="1586575" cy="2370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726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7BE5DC2E-F4DD-8442-BB99-942099A4A611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0" y="0"/>
            <a:ext cx="9144000" cy="6858000"/>
          </a:xfrm>
          <a:solidFill>
            <a:srgbClr val="D1F1FC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 dirty="0"/>
              <a:t>Drag image into object or click button to insert image 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822217C-8389-5C49-B5C1-5FEB93044A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5290" y="1732916"/>
            <a:ext cx="5661660" cy="2153283"/>
          </a:xfrm>
        </p:spPr>
        <p:txBody>
          <a:bodyPr>
            <a:normAutofit/>
          </a:bodyPr>
          <a:lstStyle>
            <a:lvl1pPr>
              <a:defRPr sz="3200" b="0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 dirty="0"/>
              <a:t>Click to edit photo title</a:t>
            </a:r>
          </a:p>
        </p:txBody>
      </p:sp>
    </p:spTree>
    <p:extLst>
      <p:ext uri="{BB962C8B-B14F-4D97-AF65-F5344CB8AC3E}">
        <p14:creationId xmlns:p14="http://schemas.microsoft.com/office/powerpoint/2010/main" val="153138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7300" y="987426"/>
            <a:ext cx="3166110" cy="1600200"/>
          </a:xfrm>
        </p:spPr>
        <p:txBody>
          <a:bodyPr anchor="b"/>
          <a:lstStyle>
            <a:lvl1pPr>
              <a:defRPr sz="32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0590" y="987426"/>
            <a:ext cx="3954780" cy="4873625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7300" y="2587626"/>
            <a:ext cx="3166110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3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7C4EA0E-4296-674F-BE94-4BBA05845546}"/>
              </a:ext>
            </a:extLst>
          </p:cNvPr>
          <p:cNvGrpSpPr/>
          <p:nvPr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2392653-D798-A743-AB87-0A81BC3472F5}"/>
                </a:ext>
              </a:extLst>
            </p:cNvPr>
            <p:cNvSpPr/>
            <p:nvPr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F5DBAD8-8DB2-E743-B387-5C4B81353F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FB9FF83-65AC-AF4F-8B69-7D81382B7E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A2250E9-9FEF-7245-B7D3-BA608629F15A}"/>
                </a:ext>
              </a:extLst>
            </p:cNvPr>
            <p:cNvSpPr/>
            <p:nvPr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079C63D-4338-7C45-88E3-772BF7F292A3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FF1575F-3EFD-A742-A51F-12650F912083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E8302BCB-F057-BE48-8CA9-BCC9B476589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E66E59B-E3F8-5F49-8FF0-832D3CE2CBD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6BA6135-C527-8D41-A50E-7C375ED72F9A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7110073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D9043317-B43D-8B4B-BF37-26B51B78BC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847718"/>
            <a:ext cx="3166110" cy="1600200"/>
          </a:xfrm>
        </p:spPr>
        <p:txBody>
          <a:bodyPr anchor="b"/>
          <a:lstStyle>
            <a:lvl1pPr>
              <a:defRPr sz="32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2547C55B-F7B8-CC4D-859C-023694C154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57300" y="2447918"/>
            <a:ext cx="3166110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3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93F84CC4-04CE-FC49-949C-6400A177E818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4766310" y="847718"/>
            <a:ext cx="3966210" cy="5411788"/>
          </a:xfrm>
          <a:solidFill>
            <a:srgbClr val="D1F1FC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 dirty="0"/>
              <a:t>Drag image into object or click button to insert image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B399EF6-B03E-AD4F-A3EA-1A7A821CD76C}"/>
              </a:ext>
            </a:extLst>
          </p:cNvPr>
          <p:cNvGrpSpPr/>
          <p:nvPr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DFBFF7A-2B15-8340-AD48-AE2834E21E06}"/>
                </a:ext>
              </a:extLst>
            </p:cNvPr>
            <p:cNvSpPr/>
            <p:nvPr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58EBD09-745E-1D4F-A7AD-E3E3FA501D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313581C-7EB0-1245-8572-C490B76D3C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1D4027B-E757-8C4E-BAD4-3BD98B4B6F5D}"/>
                </a:ext>
              </a:extLst>
            </p:cNvPr>
            <p:cNvSpPr/>
            <p:nvPr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ED945C4-3ACE-3349-90CA-4ED9E5DA9405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A78A310-8C4D-8A40-BBBD-BBDE084B9645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1C9D958F-9E6B-FD4A-9EEA-1DDB3F651E0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B9A9BD3B-E00F-584B-AE0F-A7D2178A6A4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D07AA8D2-7361-1540-9D90-CBFD7C7E587A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40621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694800"/>
            <a:ext cx="7886700" cy="1325563"/>
          </a:xfrm>
        </p:spPr>
        <p:txBody>
          <a:bodyPr>
            <a:normAutofit/>
          </a:bodyPr>
          <a:lstStyle>
            <a:lvl1pPr>
              <a:defRPr sz="32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6000" y="2228871"/>
            <a:ext cx="7886699" cy="3800993"/>
          </a:xfrm>
        </p:spPr>
        <p:txBody>
          <a:bodyPr vert="horz"/>
          <a:lstStyle>
            <a:lvl1pPr marL="0" indent="0">
              <a:buNone/>
              <a:defRPr/>
            </a:lvl1pPr>
          </a:lstStyle>
          <a:p>
            <a:pPr lvl="0"/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6387F1C-F948-F44F-8216-F1E53FD93487}"/>
              </a:ext>
            </a:extLst>
          </p:cNvPr>
          <p:cNvGrpSpPr/>
          <p:nvPr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23D0F4A-34F4-A94D-9AE2-A084CC6D2C8E}"/>
                </a:ext>
              </a:extLst>
            </p:cNvPr>
            <p:cNvSpPr/>
            <p:nvPr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42FB818-92C5-3344-A10F-F341533CDA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048A4D9-B3CA-4C44-B15C-D26A8A470FC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7A7C621-1529-194A-B5FA-C9EEC26C244C}"/>
                </a:ext>
              </a:extLst>
            </p:cNvPr>
            <p:cNvSpPr/>
            <p:nvPr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D6E547F-9076-F54F-8544-1849BA0E680B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B4D0868-CB85-D946-B4C5-54197F43E473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D873583F-DC42-7B40-80B1-83383F0256F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E4C3E664-AD3A-F543-8143-46B487F742F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A96B2CA-AFC2-144C-B3F3-4F59F44E8B39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5671490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17141" y="694800"/>
            <a:ext cx="1971675" cy="5811838"/>
          </a:xfrm>
        </p:spPr>
        <p:txBody>
          <a:bodyPr vert="eaVert">
            <a:normAutofit/>
          </a:bodyPr>
          <a:lstStyle>
            <a:lvl1pPr>
              <a:defRPr sz="32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6000" y="694800"/>
            <a:ext cx="51149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BA52828-593B-424F-8F7B-27B0269D7DCF}"/>
              </a:ext>
            </a:extLst>
          </p:cNvPr>
          <p:cNvGrpSpPr/>
          <p:nvPr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86F1999-5576-674E-8CFC-E0185A24B22D}"/>
                </a:ext>
              </a:extLst>
            </p:cNvPr>
            <p:cNvSpPr/>
            <p:nvPr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48B01ED-BE1B-EB4A-A4B7-B412EBFE9F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EE1B063-6233-F545-9543-05AB3B5F800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DE92141-628B-5F48-A4C2-4D2A39FE28B3}"/>
                </a:ext>
              </a:extLst>
            </p:cNvPr>
            <p:cNvSpPr/>
            <p:nvPr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BA376B6-0A61-6247-8449-DA39AC029924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E2124C5-4B0F-304D-A062-698649EA3062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04E75B9-797E-E148-96D5-E66A476B461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F064E763-86BC-5648-9A39-84408A69E8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473DCF0-B88D-4144-A4E2-D7F572547A89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2340156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3420546"/>
            <a:ext cx="8534400" cy="643766"/>
          </a:xfrm>
        </p:spPr>
        <p:txBody>
          <a:bodyPr anchor="b">
            <a:normAutofit/>
          </a:bodyPr>
          <a:lstStyle>
            <a:lvl1pPr algn="l">
              <a:defRPr sz="40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04800" y="4268788"/>
            <a:ext cx="8534400" cy="1427784"/>
          </a:xfrm>
        </p:spPr>
        <p:txBody>
          <a:bodyPr>
            <a:normAutofit/>
          </a:bodyPr>
          <a:lstStyle>
            <a:lvl1pPr marL="0" indent="0" algn="l">
              <a:buNone/>
              <a:defRPr sz="30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FEB78F-16E8-184B-8CD1-91B7C65C01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4800" y="6105525"/>
            <a:ext cx="6553200" cy="590550"/>
          </a:xfrm>
        </p:spPr>
        <p:txBody>
          <a:bodyPr/>
          <a:lstStyle>
            <a:lvl1pPr marL="0" indent="0">
              <a:buNone/>
              <a:defRPr sz="200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Author, date and place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1D80572-20F1-DB4E-9018-0DB547A268CB}"/>
              </a:ext>
            </a:extLst>
          </p:cNvPr>
          <p:cNvSpPr/>
          <p:nvPr userDrawn="1"/>
        </p:nvSpPr>
        <p:spPr>
          <a:xfrm>
            <a:off x="0" y="-4042"/>
            <a:ext cx="9144000" cy="6709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8CF2080-B08C-CC48-B62C-333D5BF754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56" y="-26636"/>
            <a:ext cx="1590559" cy="698294"/>
          </a:xfrm>
          <a:prstGeom prst="rect">
            <a:avLst/>
          </a:prstGeom>
        </p:spPr>
      </p:pic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0020A3D6-BB8E-D64D-ABAD-A02AD56F3B5F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0" y="666915"/>
            <a:ext cx="9144000" cy="2558885"/>
          </a:xfrm>
          <a:solidFill>
            <a:srgbClr val="D1F1FC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 dirty="0"/>
              <a:t>Drag image into object or click button to insert image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5A26C2-AD77-D447-9EAC-72E4427C35D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95067" y="6095473"/>
            <a:ext cx="1904999" cy="642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8052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684000"/>
            <a:ext cx="7565989" cy="1325563"/>
          </a:xfrm>
        </p:spPr>
        <p:txBody>
          <a:bodyPr>
            <a:normAutofit/>
          </a:bodyPr>
          <a:lstStyle>
            <a:lvl1pPr>
              <a:defRPr sz="34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6000" y="2269595"/>
            <a:ext cx="3736938" cy="4351338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0033" y="2269595"/>
            <a:ext cx="3541956" cy="4351338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717DE6B-ADC9-4E48-8946-A736C873BA31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6E3FFB7-D32C-DC41-9B50-F0ED007748E9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B7D6974-55D4-8243-94AB-6F4C7C4A95A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9FC10BD-4F04-5846-9FCE-0BCEEE4559C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8F8FFFB-6660-9F44-8B1B-62BA3E3FBE53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0774061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694800"/>
            <a:ext cx="7565989" cy="1325563"/>
          </a:xfrm>
        </p:spPr>
        <p:txBody>
          <a:bodyPr>
            <a:normAutofit/>
          </a:bodyPr>
          <a:lstStyle>
            <a:lvl1pPr>
              <a:defRPr sz="34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6000" y="2181226"/>
            <a:ext cx="3736938" cy="4351338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1FD8836D-0FFA-5146-A983-0F03D7C0C1AD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4422986" y="2181224"/>
            <a:ext cx="3736938" cy="4351338"/>
          </a:xfrm>
          <a:solidFill>
            <a:srgbClr val="D1F1FC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 dirty="0"/>
              <a:t>Drag image into object or click button to insert image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FAA8237-1554-C54F-AC53-20C4798CA9F8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86A47BD-03AC-604D-AD62-8967C329B94B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F74F6A5-FFE2-2548-838F-416E3BF6166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8824D51-4B94-2145-8F83-2BFD376BB56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3F97960-D5CD-2445-A5A4-EB1CCEE2B05E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1189303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694800"/>
            <a:ext cx="7392591" cy="1325563"/>
          </a:xfrm>
        </p:spPr>
        <p:txBody>
          <a:bodyPr>
            <a:normAutofit/>
          </a:bodyPr>
          <a:lstStyle>
            <a:lvl1pPr>
              <a:defRPr sz="34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6000" y="2121428"/>
            <a:ext cx="369069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6000" y="2945340"/>
            <a:ext cx="3690698" cy="3573993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2671" y="2121428"/>
            <a:ext cx="355592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2671" y="2945340"/>
            <a:ext cx="3555920" cy="3573993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ED94570-127B-B742-BB3F-4C3D93B7FACF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055168F-A929-FA40-ABA3-EE407015CF5E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EF4C155-4838-F540-BA72-AA1CC48E07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EF359080-DBEE-E64F-8651-E494BE9E234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1804A31-5BB1-8A48-B64A-519A9B48C0F0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1847622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7BE5DC2E-F4DD-8442-BB99-942099A4A611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0" y="0"/>
            <a:ext cx="9144000" cy="6858000"/>
          </a:xfrm>
          <a:solidFill>
            <a:srgbClr val="D1F1FC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 dirty="0"/>
              <a:t>Drag image into object or click button to insert image 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822217C-8389-5C49-B5C1-5FEB93044A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5290" y="1732916"/>
            <a:ext cx="5661660" cy="2153283"/>
          </a:xfrm>
        </p:spPr>
        <p:txBody>
          <a:bodyPr>
            <a:normAutofit/>
          </a:bodyPr>
          <a:lstStyle>
            <a:lvl1pPr>
              <a:defRPr sz="3200" b="0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 dirty="0"/>
              <a:t>Click to edit photo title</a:t>
            </a:r>
          </a:p>
        </p:txBody>
      </p:sp>
    </p:spTree>
    <p:extLst>
      <p:ext uri="{BB962C8B-B14F-4D97-AF65-F5344CB8AC3E}">
        <p14:creationId xmlns:p14="http://schemas.microsoft.com/office/powerpoint/2010/main" val="4060119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3420546"/>
            <a:ext cx="8534400" cy="643766"/>
          </a:xfrm>
        </p:spPr>
        <p:txBody>
          <a:bodyPr anchor="b">
            <a:normAutofit/>
          </a:bodyPr>
          <a:lstStyle>
            <a:lvl1pPr algn="l">
              <a:defRPr sz="40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04800" y="4268788"/>
            <a:ext cx="8534400" cy="1427784"/>
          </a:xfrm>
        </p:spPr>
        <p:txBody>
          <a:bodyPr>
            <a:normAutofit/>
          </a:bodyPr>
          <a:lstStyle>
            <a:lvl1pPr marL="0" indent="0" algn="l">
              <a:buNone/>
              <a:defRPr sz="30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FEB78F-16E8-184B-8CD1-91B7C65C01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4800" y="6105525"/>
            <a:ext cx="6553200" cy="590550"/>
          </a:xfrm>
        </p:spPr>
        <p:txBody>
          <a:bodyPr/>
          <a:lstStyle>
            <a:lvl1pPr marL="0" indent="0">
              <a:buNone/>
              <a:defRPr sz="200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Author, date and place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1D80572-20F1-DB4E-9018-0DB547A268CB}"/>
              </a:ext>
            </a:extLst>
          </p:cNvPr>
          <p:cNvSpPr/>
          <p:nvPr/>
        </p:nvSpPr>
        <p:spPr>
          <a:xfrm>
            <a:off x="0" y="-4042"/>
            <a:ext cx="9144000" cy="6709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8CF2080-B08C-CC48-B62C-333D5BF754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6" y="-26636"/>
            <a:ext cx="1590559" cy="698294"/>
          </a:xfrm>
          <a:prstGeom prst="rect">
            <a:avLst/>
          </a:prstGeom>
        </p:spPr>
      </p:pic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0020A3D6-BB8E-D64D-ABAD-A02AD56F3B5F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0" y="666915"/>
            <a:ext cx="9144000" cy="2558885"/>
          </a:xfrm>
          <a:solidFill>
            <a:srgbClr val="D1F1FC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 dirty="0"/>
              <a:t>Drag image into object or click button to insert image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5A26C2-AD77-D447-9EAC-72E4427C35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5067" y="6095473"/>
            <a:ext cx="1904999" cy="64293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CC60525-5856-2E4C-95A8-62DB5C5D8B1A}"/>
              </a:ext>
            </a:extLst>
          </p:cNvPr>
          <p:cNvSpPr/>
          <p:nvPr userDrawn="1"/>
        </p:nvSpPr>
        <p:spPr>
          <a:xfrm>
            <a:off x="0" y="-4042"/>
            <a:ext cx="9144000" cy="6709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A8E1E78-B5AC-8B4F-B768-7FAB95F731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56" y="-26636"/>
            <a:ext cx="1590559" cy="69829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5A0DB8B-7E43-C144-8A31-3776F907CBA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95067" y="6095473"/>
            <a:ext cx="1904999" cy="642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2488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17141" y="694800"/>
            <a:ext cx="1971675" cy="5811838"/>
          </a:xfrm>
        </p:spPr>
        <p:txBody>
          <a:bodyPr vert="eaVert">
            <a:normAutofit/>
          </a:bodyPr>
          <a:lstStyle>
            <a:lvl1pPr>
              <a:defRPr sz="32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6000" y="694800"/>
            <a:ext cx="5114925" cy="5811838"/>
          </a:xfrm>
        </p:spPr>
        <p:txBody>
          <a:bodyPr vert="eaVert"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>
                <a:solidFill>
                  <a:schemeClr val="accent3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3"/>
                </a:solidFill>
              </a:defRPr>
            </a:lvl4pPr>
            <a:lvl5pPr>
              <a:defRPr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BA52828-593B-424F-8F7B-27B0269D7DCF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86F1999-5576-674E-8CFC-E0185A24B22D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48B01ED-BE1B-EB4A-A4B7-B412EBFE9F4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EE1B063-6233-F545-9543-05AB3B5F800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DE92141-628B-5F48-A4C2-4D2A39FE28B3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595799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ver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42162D-F999-A340-A01F-DCC5F9B6483F}"/>
              </a:ext>
            </a:extLst>
          </p:cNvPr>
          <p:cNvSpPr/>
          <p:nvPr/>
        </p:nvSpPr>
        <p:spPr>
          <a:xfrm>
            <a:off x="0" y="0"/>
            <a:ext cx="5467350" cy="38961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0" y="14511"/>
            <a:ext cx="5467350" cy="2035784"/>
          </a:xfrm>
        </p:spPr>
        <p:txBody>
          <a:bodyPr anchor="ctr" anchorCtr="0">
            <a:normAutofit/>
          </a:bodyPr>
          <a:lstStyle>
            <a:lvl1pPr algn="ctr" fontAlgn="ctr">
              <a:defRPr sz="4000" b="1" i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304800" y="4105169"/>
            <a:ext cx="8534400" cy="1427784"/>
          </a:xfrm>
        </p:spPr>
        <p:txBody>
          <a:bodyPr>
            <a:normAutofit/>
          </a:bodyPr>
          <a:lstStyle>
            <a:lvl1pPr marL="0" indent="0" algn="l">
              <a:buNone/>
              <a:defRPr sz="30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FEB78F-16E8-184B-8CD1-91B7C65C0107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04800" y="6105525"/>
            <a:ext cx="5962650" cy="590550"/>
          </a:xfrm>
        </p:spPr>
        <p:txBody>
          <a:bodyPr/>
          <a:lstStyle>
            <a:lvl1pPr marL="0" indent="0">
              <a:buNone/>
              <a:defRPr sz="200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Author, date and place</a:t>
            </a:r>
            <a:endParaRPr lang="en-GB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EA542813-8245-C44C-B350-89BA434D366C}"/>
              </a:ext>
            </a:extLst>
          </p:cNvPr>
          <p:cNvSpPr>
            <a:spLocks noGrp="1"/>
          </p:cNvSpPr>
          <p:nvPr userDrawn="1">
            <p:ph type="pic" idx="11" hasCustomPrompt="1"/>
          </p:nvPr>
        </p:nvSpPr>
        <p:spPr>
          <a:xfrm>
            <a:off x="5467350" y="1"/>
            <a:ext cx="3676650" cy="3896138"/>
          </a:xfrm>
          <a:solidFill>
            <a:srgbClr val="D1F1FC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 dirty="0"/>
              <a:t>Drag image into object or click button to insert image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61D3ECD-C9A0-DD4A-BD0C-03085BB005E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7400" y="2186285"/>
            <a:ext cx="3894667" cy="17098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4CBC7E8-68E0-9047-9804-2897CE4A136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95067" y="6095473"/>
            <a:ext cx="1904999" cy="642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0697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hapter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18A1E1E2-FF35-3043-AE2C-2A27AB834E4B}"/>
              </a:ext>
            </a:extLst>
          </p:cNvPr>
          <p:cNvSpPr/>
          <p:nvPr userDrawn="1"/>
        </p:nvSpPr>
        <p:spPr>
          <a:xfrm>
            <a:off x="0" y="0"/>
            <a:ext cx="607695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415290" y="1732914"/>
            <a:ext cx="5661660" cy="2153283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 dirty="0"/>
              <a:t>Click to edit chapter title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1F664DB-4263-D442-A820-F4EB8F128D8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7867" y="4499517"/>
            <a:ext cx="5372099" cy="23584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E31982C-6E41-9D44-B548-749BB3620FB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03764" y="6243061"/>
            <a:ext cx="1798370" cy="51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61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42162D-F999-A340-A01F-DCC5F9B6483F}"/>
              </a:ext>
            </a:extLst>
          </p:cNvPr>
          <p:cNvSpPr/>
          <p:nvPr/>
        </p:nvSpPr>
        <p:spPr>
          <a:xfrm>
            <a:off x="0" y="0"/>
            <a:ext cx="5467350" cy="38961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14511"/>
            <a:ext cx="5467350" cy="2035784"/>
          </a:xfrm>
        </p:spPr>
        <p:txBody>
          <a:bodyPr anchor="ctr" anchorCtr="0">
            <a:normAutofit/>
          </a:bodyPr>
          <a:lstStyle>
            <a:lvl1pPr algn="ctr" fontAlgn="ctr">
              <a:defRPr sz="4000" b="1" i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04800" y="4105169"/>
            <a:ext cx="8534400" cy="1427784"/>
          </a:xfrm>
        </p:spPr>
        <p:txBody>
          <a:bodyPr>
            <a:normAutofit/>
          </a:bodyPr>
          <a:lstStyle>
            <a:lvl1pPr marL="0" indent="0" algn="l">
              <a:buNone/>
              <a:defRPr sz="30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8FEB78F-16E8-184B-8CD1-91B7C65C01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4800" y="6105525"/>
            <a:ext cx="5962650" cy="590550"/>
          </a:xfrm>
        </p:spPr>
        <p:txBody>
          <a:bodyPr/>
          <a:lstStyle>
            <a:lvl1pPr marL="0" indent="0">
              <a:buNone/>
              <a:defRPr sz="200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Author, date and place</a:t>
            </a:r>
            <a:endParaRPr lang="en-GB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EA542813-8245-C44C-B350-89BA434D366C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5467350" y="1"/>
            <a:ext cx="3676650" cy="3896138"/>
          </a:xfrm>
          <a:solidFill>
            <a:srgbClr val="D1F1FC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 dirty="0"/>
              <a:t>Drag image into object or click button to insert image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61D3ECD-C9A0-DD4A-BD0C-03085BB005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400" y="2186285"/>
            <a:ext cx="3894667" cy="17098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4CBC7E8-68E0-9047-9804-2897CE4A13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5067" y="6095473"/>
            <a:ext cx="1904999" cy="642937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BBA06944-6022-154F-B56B-2BE98B32294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0" y="14511"/>
            <a:ext cx="5467350" cy="2035784"/>
          </a:xfrm>
        </p:spPr>
        <p:txBody>
          <a:bodyPr anchor="ctr" anchorCtr="0">
            <a:normAutofit/>
          </a:bodyPr>
          <a:lstStyle>
            <a:lvl1pPr algn="ctr" fontAlgn="ctr">
              <a:defRPr sz="4000" b="1" i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84935CFB-8046-3442-90BB-ADE05864179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04800" y="4105169"/>
            <a:ext cx="8534400" cy="1427784"/>
          </a:xfrm>
        </p:spPr>
        <p:txBody>
          <a:bodyPr>
            <a:normAutofit/>
          </a:bodyPr>
          <a:lstStyle>
            <a:lvl1pPr marL="0" indent="0" algn="l">
              <a:buNone/>
              <a:defRPr sz="30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6DE99DCF-D99C-7A4E-B37E-66327295C7B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4800" y="6105525"/>
            <a:ext cx="5962650" cy="590550"/>
          </a:xfrm>
        </p:spPr>
        <p:txBody>
          <a:bodyPr/>
          <a:lstStyle>
            <a:lvl1pPr marL="0" indent="0">
              <a:buNone/>
              <a:defRPr sz="200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Author, date and place</a:t>
            </a:r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35DEFA3-F027-E541-9DBB-9764AE7732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7400" y="2186285"/>
            <a:ext cx="3894667" cy="170985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0CE5AB2-ECB2-7B49-AF69-29373998EF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95067" y="6095473"/>
            <a:ext cx="1904999" cy="642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790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18A1E1E2-FF35-3043-AE2C-2A27AB834E4B}"/>
              </a:ext>
            </a:extLst>
          </p:cNvPr>
          <p:cNvSpPr/>
          <p:nvPr/>
        </p:nvSpPr>
        <p:spPr>
          <a:xfrm>
            <a:off x="0" y="0"/>
            <a:ext cx="607695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5290" y="1732914"/>
            <a:ext cx="5661660" cy="2153283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 dirty="0"/>
              <a:t>Click to edit chapter title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1F664DB-4263-D442-A820-F4EB8F128D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867" y="4499517"/>
            <a:ext cx="5372099" cy="23584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E31982C-6E41-9D44-B548-749BB3620F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3764" y="6243061"/>
            <a:ext cx="1798370" cy="51703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4C8454B-F9B1-6442-9530-2FE833C5B946}"/>
              </a:ext>
            </a:extLst>
          </p:cNvPr>
          <p:cNvSpPr/>
          <p:nvPr userDrawn="1"/>
        </p:nvSpPr>
        <p:spPr>
          <a:xfrm>
            <a:off x="0" y="0"/>
            <a:ext cx="607695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DFC4090-03D6-DC4E-B174-CCC2D41908F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5290" y="1732914"/>
            <a:ext cx="5661660" cy="2153283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 dirty="0"/>
              <a:t>Click to edit chapter title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863DDA6-5599-5B41-AFC1-B43FED2C76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7867" y="4499517"/>
            <a:ext cx="5372099" cy="23584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8E872A1-27ED-4449-8B0B-8F8D65213F5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03764" y="6243061"/>
            <a:ext cx="1798370" cy="51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610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cover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0DD41671-2D3A-F947-B809-660EF26B7153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6076950" y="0"/>
            <a:ext cx="3067050" cy="6857999"/>
          </a:xfrm>
          <a:solidFill>
            <a:srgbClr val="D1F1FC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 dirty="0"/>
              <a:t>Drag image into object or click button to insert image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E285E9-1A17-D94F-97F7-BA86539A19AF}"/>
              </a:ext>
            </a:extLst>
          </p:cNvPr>
          <p:cNvSpPr/>
          <p:nvPr/>
        </p:nvSpPr>
        <p:spPr>
          <a:xfrm>
            <a:off x="0" y="0"/>
            <a:ext cx="607695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5290" y="1732916"/>
            <a:ext cx="5661660" cy="2153283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 dirty="0"/>
              <a:t>Click to edit chapter title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634E74-018C-6C4B-BFA6-3012CDAE22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2" y="5825065"/>
            <a:ext cx="1798370" cy="127233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705FCEC-9275-6342-B348-C00437EC28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5290" y="1732916"/>
            <a:ext cx="5661660" cy="2153283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 dirty="0"/>
              <a:t>Click to edit chapter 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DE33EB3-6E81-A242-97AC-5A60867F9B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802" y="5825065"/>
            <a:ext cx="1798370" cy="1272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494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29132B6-0228-8C4D-9898-886E78888F3E}"/>
              </a:ext>
            </a:extLst>
          </p:cNvPr>
          <p:cNvSpPr/>
          <p:nvPr/>
        </p:nvSpPr>
        <p:spPr>
          <a:xfrm>
            <a:off x="0" y="-461964"/>
            <a:ext cx="9144000" cy="35014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7706519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D6644CE-12FC-F540-A8F2-9B9A7343D2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3213" y="3378729"/>
            <a:ext cx="5788977" cy="168052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Author</a:t>
            </a:r>
            <a:br>
              <a:rPr lang="en-US" dirty="0"/>
            </a:br>
            <a:r>
              <a:rPr lang="en-US" dirty="0"/>
              <a:t>Address</a:t>
            </a:r>
            <a:br>
              <a:rPr lang="en-US" dirty="0"/>
            </a:br>
            <a:r>
              <a:rPr lang="en-US" dirty="0"/>
              <a:t>City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30A508-2EC2-2C44-A1E6-C323BF9709A1}"/>
              </a:ext>
            </a:extLst>
          </p:cNvPr>
          <p:cNvSpPr txBox="1"/>
          <p:nvPr/>
        </p:nvSpPr>
        <p:spPr>
          <a:xfrm>
            <a:off x="235476" y="205661"/>
            <a:ext cx="86629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FFFFF"/>
                </a:solidFill>
              </a:rPr>
              <a:t>Thank you for your attention!</a:t>
            </a:r>
            <a:endParaRPr lang="en-GB" sz="3200" dirty="0">
              <a:solidFill>
                <a:srgbClr val="FFFFFF"/>
              </a:solidFill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D049C1F-3354-7E43-A96A-EDBE0573B1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3718" y="956735"/>
            <a:ext cx="4728147" cy="207577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CB9B7A1-3A6D-0841-9DE7-7DFFE06F01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5067" y="6095473"/>
            <a:ext cx="1904999" cy="642937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E8DD8C89-B311-9E44-9FAF-02B9B97BB3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7706519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1DE5FC88-7C11-6049-9B98-41E2D7D6A0B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3213" y="3378729"/>
            <a:ext cx="5788977" cy="168052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accent3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Author</a:t>
            </a:r>
            <a:br>
              <a:rPr lang="en-US" dirty="0"/>
            </a:br>
            <a:r>
              <a:rPr lang="en-US" dirty="0"/>
              <a:t>Address</a:t>
            </a:r>
            <a:br>
              <a:rPr lang="en-US" dirty="0"/>
            </a:br>
            <a:r>
              <a:rPr lang="en-US" dirty="0"/>
              <a:t>City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05747C-286B-7648-853A-E58B24E8EB99}"/>
              </a:ext>
            </a:extLst>
          </p:cNvPr>
          <p:cNvSpPr txBox="1"/>
          <p:nvPr userDrawn="1"/>
        </p:nvSpPr>
        <p:spPr>
          <a:xfrm>
            <a:off x="235476" y="205661"/>
            <a:ext cx="86629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FFFFFF"/>
                </a:solidFill>
              </a:rPr>
              <a:t>Thank you for your attention!</a:t>
            </a:r>
            <a:endParaRPr lang="en-GB" sz="3200" dirty="0">
              <a:solidFill>
                <a:srgbClr val="FFFFFF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A65B362-414E-5E45-8202-830D95B55F9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3718" y="956735"/>
            <a:ext cx="4728147" cy="207577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C0CFA48-D50C-0847-8549-803856F410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95067" y="6095473"/>
            <a:ext cx="1904999" cy="642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137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684000"/>
            <a:ext cx="7565989" cy="1325563"/>
          </a:xfrm>
        </p:spPr>
        <p:txBody>
          <a:bodyPr>
            <a:normAutofit/>
          </a:bodyPr>
          <a:lstStyle>
            <a:lvl1pPr>
              <a:defRPr sz="34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6000" y="2269595"/>
            <a:ext cx="3736938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0033" y="2269595"/>
            <a:ext cx="354195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717DE6B-ADC9-4E48-8946-A736C873BA31}"/>
              </a:ext>
            </a:extLst>
          </p:cNvPr>
          <p:cNvGrpSpPr/>
          <p:nvPr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6E3FFB7-D32C-DC41-9B50-F0ED007748E9}"/>
                </a:ext>
              </a:extLst>
            </p:cNvPr>
            <p:cNvSpPr/>
            <p:nvPr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B7D6974-55D4-8243-94AB-6F4C7C4A95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9FC10BD-4F04-5846-9FCE-0BCEEE4559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8F8FFFB-6660-9F44-8B1B-62BA3E3FBE53}"/>
                </a:ext>
              </a:extLst>
            </p:cNvPr>
            <p:cNvSpPr/>
            <p:nvPr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11D8451-85F5-094E-A582-B12C4D802B4A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A8C9354-443A-CC47-B5D0-70757F6C2828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4ECA929-67BB-A448-BF7D-73E3A95289A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C7D3CC43-CF4D-4444-B7DE-FB5C26EDF1D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0B83816-39FD-6B46-9A89-A73C3BE48003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890806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694800"/>
            <a:ext cx="7565989" cy="1325563"/>
          </a:xfrm>
        </p:spPr>
        <p:txBody>
          <a:bodyPr>
            <a:normAutofit/>
          </a:bodyPr>
          <a:lstStyle>
            <a:lvl1pPr>
              <a:defRPr sz="34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6000" y="2181226"/>
            <a:ext cx="3736938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1FD8836D-0FFA-5146-A983-0F03D7C0C1AD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4422986" y="2181224"/>
            <a:ext cx="3736938" cy="4351338"/>
          </a:xfrm>
          <a:solidFill>
            <a:srgbClr val="D1F1FC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1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 dirty="0"/>
              <a:t>Drag image into object or click button to insert image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FAA8237-1554-C54F-AC53-20C4798CA9F8}"/>
              </a:ext>
            </a:extLst>
          </p:cNvPr>
          <p:cNvGrpSpPr/>
          <p:nvPr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86A47BD-03AC-604D-AD62-8967C329B94B}"/>
                </a:ext>
              </a:extLst>
            </p:cNvPr>
            <p:cNvSpPr/>
            <p:nvPr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F74F6A5-FFE2-2548-838F-416E3BF616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8824D51-4B94-2145-8F83-2BFD376BB5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3F97960-D5CD-2445-A5A4-EB1CCEE2B05E}"/>
                </a:ext>
              </a:extLst>
            </p:cNvPr>
            <p:cNvSpPr/>
            <p:nvPr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156894D-F968-4542-94A7-24CF29746A3B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8CA4863-B890-E145-8A6E-6BE67D17C2F3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B90506C0-6A49-0849-88A0-4C66C3B51FE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B957B7E5-9C9E-BC48-8540-BE720479A06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CA07B2C-A696-0A4C-8525-4CCBDCEE8DBE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167303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694800"/>
            <a:ext cx="7392591" cy="1325563"/>
          </a:xfrm>
        </p:spPr>
        <p:txBody>
          <a:bodyPr>
            <a:normAutofit/>
          </a:bodyPr>
          <a:lstStyle>
            <a:lvl1pPr>
              <a:defRPr sz="34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6000" y="2121428"/>
            <a:ext cx="369069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6000" y="2945340"/>
            <a:ext cx="3690698" cy="35739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2671" y="2121428"/>
            <a:ext cx="355592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2671" y="2945340"/>
            <a:ext cx="3555920" cy="35739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ED94570-127B-B742-BB3F-4C3D93B7FACF}"/>
              </a:ext>
            </a:extLst>
          </p:cNvPr>
          <p:cNvGrpSpPr/>
          <p:nvPr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055168F-A929-FA40-ABA3-EE407015CF5E}"/>
                </a:ext>
              </a:extLst>
            </p:cNvPr>
            <p:cNvSpPr/>
            <p:nvPr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EF4C155-4838-F540-BA72-AA1CC48E07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EF359080-DBEE-E64F-8651-E494BE9E23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1804A31-5BB1-8A48-B64A-519A9B48C0F0}"/>
                </a:ext>
              </a:extLst>
            </p:cNvPr>
            <p:cNvSpPr/>
            <p:nvPr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891A191-BE83-9448-8528-AC87D322B726}"/>
              </a:ext>
            </a:extLst>
          </p:cNvPr>
          <p:cNvGrpSpPr/>
          <p:nvPr userDrawn="1"/>
        </p:nvGrpSpPr>
        <p:grpSpPr>
          <a:xfrm>
            <a:off x="0" y="-18169"/>
            <a:ext cx="9144000" cy="6876169"/>
            <a:chOff x="0" y="-18169"/>
            <a:chExt cx="9144000" cy="6876169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FF825C0-BD91-4749-B823-D0F19FF861A3}"/>
                </a:ext>
              </a:extLst>
            </p:cNvPr>
            <p:cNvSpPr/>
            <p:nvPr userDrawn="1"/>
          </p:nvSpPr>
          <p:spPr>
            <a:xfrm>
              <a:off x="0" y="4425"/>
              <a:ext cx="7557425" cy="5545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D15E18CB-E40D-7849-9D17-F75E583DBCF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056" y="-18169"/>
              <a:ext cx="1314581" cy="577133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8B1C7C83-3DD1-CB49-B09D-0E7EE6E19EA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608096" y="64627"/>
              <a:ext cx="1466661" cy="421665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51DA5E8-7483-E54B-A39A-7A50F5085A28}"/>
                </a:ext>
              </a:extLst>
            </p:cNvPr>
            <p:cNvSpPr/>
            <p:nvPr userDrawn="1"/>
          </p:nvSpPr>
          <p:spPr>
            <a:xfrm>
              <a:off x="7557425" y="6620933"/>
              <a:ext cx="1586575" cy="2370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312379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094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05" r:id="rId14"/>
    <p:sldLayoutId id="2147483678" r:id="rId15"/>
    <p:sldLayoutId id="2147483683" r:id="rId16"/>
    <p:sldLayoutId id="2147483684" r:id="rId17"/>
    <p:sldLayoutId id="2147483685" r:id="rId18"/>
    <p:sldLayoutId id="2147483686" r:id="rId19"/>
    <p:sldLayoutId id="2147483690" r:id="rId20"/>
    <p:sldLayoutId id="2147483706" r:id="rId21"/>
    <p:sldLayoutId id="2147483707" r:id="rId2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energy/sites/ener/files/documents/1_EN_ACT_part1_v14.pdf" TargetMode="External"/><Relationship Id="rId7" Type="http://schemas.openxmlformats.org/officeDocument/2006/relationships/hyperlink" Target="https://ec.europa.eu/energy/topics/energy-strategy/clean-energy-all-europeans_en" TargetMode="External"/><Relationship Id="rId2" Type="http://schemas.openxmlformats.org/officeDocument/2006/relationships/hyperlink" Target="http://eur-lex.europa.eu/legal-content/EN/TXT/?uri=uriserv%3AOJ.L_.2018.156.01.0075.01.E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c.europa.eu/energy/topics/energy-efficiency/energy-efficient-buildings/renovation-wave_en#a-renovation-wave-for-europe" TargetMode="External"/><Relationship Id="rId5" Type="http://schemas.openxmlformats.org/officeDocument/2006/relationships/hyperlink" Target="https://eur-lex.europa.eu/legal-content/EN/TXT/?uri=celex%3A32012L0027" TargetMode="External"/><Relationship Id="rId4" Type="http://schemas.openxmlformats.org/officeDocument/2006/relationships/hyperlink" Target="http://eur-lex.europa.eu/legal-content/EN/ALL/;ELX_SESSIONID=FZMjThLLzfxmmMCQGp2Y1s2d3TjwtD8QS3pqdkhXZbwqGwlgY9KN!2064651424?uri=CELEX:32010L003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B1DAB-48A3-7349-AC07-BC5FEE7EE2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MATERIALE FORMATIVO PER PROFESSIONISTI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042155-E366-D54C-9DDC-333BBF8D8F6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pPr algn="just"/>
            <a:r>
              <a:rPr lang="en-GB" dirty="0"/>
              <a:t>MODULO 1 – </a:t>
            </a:r>
            <a:r>
              <a:rPr lang="it-IT" dirty="0"/>
              <a:t>Situazione attuale degli impianti di riscaldamento in Europa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00EF67-8658-484D-B0B1-C0903F7E26D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3CFE44F-C09C-6349-AAA1-23693251DBCD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</p:spTree>
    <p:extLst>
      <p:ext uri="{BB962C8B-B14F-4D97-AF65-F5344CB8AC3E}">
        <p14:creationId xmlns:p14="http://schemas.microsoft.com/office/powerpoint/2010/main" val="28290181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8A242-AF25-CA42-824F-02F069115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5400" dirty="0"/>
              <a:t>Soluzioni più comuni degli impianti installati</a:t>
            </a:r>
          </a:p>
        </p:txBody>
      </p:sp>
    </p:spTree>
    <p:extLst>
      <p:ext uri="{BB962C8B-B14F-4D97-AF65-F5344CB8AC3E}">
        <p14:creationId xmlns:p14="http://schemas.microsoft.com/office/powerpoint/2010/main" val="30432386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3E810-ACE8-6544-848B-A48E202A73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" y="1161428"/>
            <a:ext cx="8534400" cy="765836"/>
          </a:xfrm>
        </p:spPr>
        <p:txBody>
          <a:bodyPr>
            <a:normAutofit fontScale="90000"/>
          </a:bodyPr>
          <a:lstStyle/>
          <a:p>
            <a:r>
              <a:rPr lang="it-IT" dirty="0">
                <a:solidFill>
                  <a:srgbClr val="63B345"/>
                </a:solidFill>
              </a:rPr>
              <a:t>Soluzioni più comuni degli impianti installati</a:t>
            </a:r>
            <a:endParaRPr lang="en-GB" dirty="0">
              <a:solidFill>
                <a:srgbClr val="63B345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971452-384E-4F41-BDAE-BA23CFBE2A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" y="1927264"/>
            <a:ext cx="8639176" cy="757238"/>
          </a:xfrm>
        </p:spPr>
        <p:txBody>
          <a:bodyPr>
            <a:normAutofit fontScale="92500"/>
          </a:bodyPr>
          <a:lstStyle/>
          <a:p>
            <a:r>
              <a:rPr lang="it-IT" sz="2400" dirty="0"/>
              <a:t>In Europa sono installati più di </a:t>
            </a:r>
            <a:r>
              <a:rPr lang="it-IT" sz="2400" b="1" dirty="0"/>
              <a:t>160 Milioni di impianti per il riscaldamento e l’acqua calda sanitaria</a:t>
            </a:r>
            <a:r>
              <a:rPr lang="it-IT" sz="2400" dirty="0"/>
              <a:t> ed</a:t>
            </a:r>
            <a:r>
              <a:rPr lang="it-IT" sz="2400" b="1" dirty="0"/>
              <a:t> 93 Milioni di scalda acqua</a:t>
            </a:r>
            <a:endParaRPr lang="it-IT" sz="2400" dirty="0"/>
          </a:p>
          <a:p>
            <a:endParaRPr lang="it-IT" sz="2400" b="1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5EE18140-E997-4C21-8406-29973CEDBC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2180" r="52266" b="6119"/>
          <a:stretch/>
        </p:blipFill>
        <p:spPr>
          <a:xfrm>
            <a:off x="4869589" y="2908133"/>
            <a:ext cx="3969611" cy="2884822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734E360F-F41A-4766-AA61-EE45AE3EC3EF}"/>
              </a:ext>
            </a:extLst>
          </p:cNvPr>
          <p:cNvSpPr/>
          <p:nvPr/>
        </p:nvSpPr>
        <p:spPr>
          <a:xfrm>
            <a:off x="171450" y="3421591"/>
            <a:ext cx="4572000" cy="1292662"/>
          </a:xfrm>
          <a:prstGeom prst="rect">
            <a:avLst/>
          </a:prstGeom>
        </p:spPr>
        <p:txBody>
          <a:bodyPr lIns="91440" tIns="45720" rIns="91440" bIns="45720" anchor="t">
            <a:spAutoFit/>
          </a:bodyPr>
          <a:lstStyle/>
          <a:p>
            <a:pPr algn="just"/>
            <a:r>
              <a:rPr lang="it-IT" sz="2400" b="1" dirty="0"/>
              <a:t>Riscaldamento &amp; Combinati</a:t>
            </a:r>
            <a:endParaRPr lang="it-IT" sz="2400" b="1" dirty="0">
              <a:cs typeface="Calibri"/>
            </a:endParaRPr>
          </a:p>
          <a:p>
            <a:pPr marL="914400" lvl="1" indent="-457200" algn="just">
              <a:buFont typeface="Wingdings" panose="05000000000000000000" pitchFamily="2" charset="2"/>
              <a:buChar char="ü"/>
            </a:pPr>
            <a:r>
              <a:rPr lang="it-IT" dirty="0"/>
              <a:t>La tecnologia più diffusa in Europa sono </a:t>
            </a:r>
            <a:r>
              <a:rPr lang="it-IT" b="1" dirty="0"/>
              <a:t>caldaie a gas</a:t>
            </a:r>
            <a:r>
              <a:rPr lang="it-IT" dirty="0"/>
              <a:t>, installate in circa il 57% delle utenze</a:t>
            </a:r>
          </a:p>
        </p:txBody>
      </p:sp>
    </p:spTree>
    <p:extLst>
      <p:ext uri="{BB962C8B-B14F-4D97-AF65-F5344CB8AC3E}">
        <p14:creationId xmlns:p14="http://schemas.microsoft.com/office/powerpoint/2010/main" val="3414263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6971452-384E-4F41-BDAE-BA23CFBE2A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" y="2028825"/>
            <a:ext cx="8534399" cy="46434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just"/>
            <a:r>
              <a:rPr lang="it-IT" sz="2400" b="1" dirty="0"/>
              <a:t>Scalda acqua</a:t>
            </a:r>
          </a:p>
          <a:p>
            <a:pPr marL="914400" lvl="1" indent="-457200" algn="just">
              <a:buFont typeface="Wingdings" panose="05000000000000000000" pitchFamily="2" charset="2"/>
              <a:buChar char="ü"/>
            </a:pPr>
            <a:r>
              <a:rPr lang="it-IT" dirty="0"/>
              <a:t>70% degli scalda acqua sono elettrici</a:t>
            </a:r>
          </a:p>
          <a:p>
            <a:pPr marL="914400" lvl="1" indent="-457200" algn="just">
              <a:buFont typeface="Wingdings" panose="05000000000000000000" pitchFamily="2" charset="2"/>
              <a:buChar char="ü"/>
            </a:pPr>
            <a:r>
              <a:rPr lang="it-IT" dirty="0"/>
              <a:t>18,5% degli scalda acqua  sono istantanei a gas</a:t>
            </a:r>
          </a:p>
          <a:p>
            <a:pPr marL="914400" lvl="1" indent="-457200" algn="just">
              <a:buFont typeface="Wingdings" panose="05000000000000000000" pitchFamily="2" charset="2"/>
              <a:buChar char="ü"/>
            </a:pPr>
            <a:r>
              <a:rPr lang="it-IT" dirty="0"/>
              <a:t>7% sono alimentati da collettori solari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it-IT" dirty="0"/>
          </a:p>
        </p:txBody>
      </p:sp>
      <p:pic>
        <p:nvPicPr>
          <p:cNvPr id="5" name="Imagen 4" descr="Imagen que contiene interior, pequeño, tabla, espejo&#10;&#10;Descripción generada automáticamente">
            <a:extLst>
              <a:ext uri="{FF2B5EF4-FFF2-40B4-BE49-F238E27FC236}">
                <a16:creationId xmlns:a16="http://schemas.microsoft.com/office/drawing/2014/main" id="{F629EE5F-2C8D-4488-A9B3-54D57CFFEE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3264" y="3724898"/>
            <a:ext cx="4977472" cy="2462608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836BAE5C-26FA-4175-A9F6-2F684C0FE9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" y="1161428"/>
            <a:ext cx="8534400" cy="765836"/>
          </a:xfrm>
        </p:spPr>
        <p:txBody>
          <a:bodyPr>
            <a:normAutofit fontScale="90000"/>
          </a:bodyPr>
          <a:lstStyle/>
          <a:p>
            <a:r>
              <a:rPr lang="it-IT" dirty="0">
                <a:solidFill>
                  <a:srgbClr val="63B345"/>
                </a:solidFill>
              </a:rPr>
              <a:t>Soluzioni più comuni degli impianti installati</a:t>
            </a:r>
            <a:endParaRPr lang="en-GB" dirty="0">
              <a:solidFill>
                <a:srgbClr val="63B34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0545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305AB2DD-EAF1-4C10-886A-53D00FED1DE8}"/>
              </a:ext>
            </a:extLst>
          </p:cNvPr>
          <p:cNvSpPr/>
          <p:nvPr/>
        </p:nvSpPr>
        <p:spPr>
          <a:xfrm>
            <a:off x="304800" y="2005698"/>
            <a:ext cx="78152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number of space heating units installed in Spain are 18.6M, being </a:t>
            </a:r>
            <a:r>
              <a:rPr lang="en-US" b="1" dirty="0"/>
              <a:t>condensing gas boilers</a:t>
            </a:r>
            <a:r>
              <a:rPr lang="en-US" dirty="0"/>
              <a:t> the most common heating technology:</a:t>
            </a:r>
            <a:endParaRPr lang="en-GB" dirty="0"/>
          </a:p>
        </p:txBody>
      </p:sp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03B40A50-B200-4619-83A9-FE88AFC1F09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3173272"/>
              </p:ext>
            </p:extLst>
          </p:nvPr>
        </p:nvGraphicFramePr>
        <p:xfrm>
          <a:off x="657225" y="2732699"/>
          <a:ext cx="7815263" cy="3279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itle 1">
            <a:extLst>
              <a:ext uri="{FF2B5EF4-FFF2-40B4-BE49-F238E27FC236}">
                <a16:creationId xmlns:a16="http://schemas.microsoft.com/office/drawing/2014/main" id="{65A975C5-AB21-4DEC-9874-771456EF690F}"/>
              </a:ext>
            </a:extLst>
          </p:cNvPr>
          <p:cNvSpPr txBox="1">
            <a:spLocks/>
          </p:cNvSpPr>
          <p:nvPr/>
        </p:nvSpPr>
        <p:spPr>
          <a:xfrm>
            <a:off x="304800" y="1161428"/>
            <a:ext cx="8534400" cy="64376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chemeClr val="accent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s-ES">
                <a:solidFill>
                  <a:srgbClr val="63B345"/>
                </a:solidFill>
              </a:rPr>
              <a:t>Most common water heating solutions in Spain</a:t>
            </a:r>
            <a:endParaRPr lang="en-GB" dirty="0">
              <a:solidFill>
                <a:srgbClr val="63B34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2477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3E810-ACE8-6544-848B-A48E202A73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" y="1161428"/>
            <a:ext cx="8534400" cy="643766"/>
          </a:xfrm>
        </p:spPr>
        <p:txBody>
          <a:bodyPr>
            <a:normAutofit fontScale="90000"/>
          </a:bodyPr>
          <a:lstStyle/>
          <a:p>
            <a:r>
              <a:rPr lang="es-ES" dirty="0" err="1">
                <a:solidFill>
                  <a:srgbClr val="63B345"/>
                </a:solidFill>
              </a:rPr>
              <a:t>Most</a:t>
            </a:r>
            <a:r>
              <a:rPr lang="es-ES" dirty="0">
                <a:solidFill>
                  <a:srgbClr val="63B345"/>
                </a:solidFill>
              </a:rPr>
              <a:t> </a:t>
            </a:r>
            <a:r>
              <a:rPr lang="es-ES" dirty="0" err="1">
                <a:solidFill>
                  <a:srgbClr val="63B345"/>
                </a:solidFill>
              </a:rPr>
              <a:t>common</a:t>
            </a:r>
            <a:r>
              <a:rPr lang="es-ES" dirty="0">
                <a:solidFill>
                  <a:srgbClr val="63B345"/>
                </a:solidFill>
              </a:rPr>
              <a:t> </a:t>
            </a:r>
            <a:r>
              <a:rPr lang="es-ES" dirty="0" err="1">
                <a:solidFill>
                  <a:srgbClr val="63B345"/>
                </a:solidFill>
              </a:rPr>
              <a:t>water</a:t>
            </a:r>
            <a:r>
              <a:rPr lang="es-ES" dirty="0">
                <a:solidFill>
                  <a:srgbClr val="63B345"/>
                </a:solidFill>
              </a:rPr>
              <a:t> </a:t>
            </a:r>
            <a:r>
              <a:rPr lang="es-ES" dirty="0" err="1">
                <a:solidFill>
                  <a:srgbClr val="63B345"/>
                </a:solidFill>
              </a:rPr>
              <a:t>heating</a:t>
            </a:r>
            <a:r>
              <a:rPr lang="es-ES" dirty="0">
                <a:solidFill>
                  <a:srgbClr val="63B345"/>
                </a:solidFill>
              </a:rPr>
              <a:t> </a:t>
            </a:r>
            <a:r>
              <a:rPr lang="es-ES" dirty="0" err="1">
                <a:solidFill>
                  <a:srgbClr val="63B345"/>
                </a:solidFill>
              </a:rPr>
              <a:t>solutions</a:t>
            </a:r>
            <a:r>
              <a:rPr lang="es-ES" dirty="0">
                <a:solidFill>
                  <a:srgbClr val="63B345"/>
                </a:solidFill>
              </a:rPr>
              <a:t> in </a:t>
            </a:r>
            <a:r>
              <a:rPr lang="es-ES" dirty="0" err="1">
                <a:solidFill>
                  <a:srgbClr val="63B345"/>
                </a:solidFill>
              </a:rPr>
              <a:t>Spain</a:t>
            </a:r>
            <a:endParaRPr lang="en-GB" dirty="0">
              <a:solidFill>
                <a:srgbClr val="63B345"/>
              </a:solidFill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305AB2DD-EAF1-4C10-886A-53D00FED1DE8}"/>
              </a:ext>
            </a:extLst>
          </p:cNvPr>
          <p:cNvSpPr/>
          <p:nvPr/>
        </p:nvSpPr>
        <p:spPr>
          <a:xfrm>
            <a:off x="304800" y="1929203"/>
            <a:ext cx="78152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Spain has 14,6 million water heaters installed: 57% of the entire dwellings stock in Spain (25,6M) is provided with a water heating unit:</a:t>
            </a:r>
            <a:endParaRPr lang="en-GB" dirty="0"/>
          </a:p>
        </p:txBody>
      </p:sp>
      <p:graphicFrame>
        <p:nvGraphicFramePr>
          <p:cNvPr id="9" name="Gráfico 8">
            <a:extLst>
              <a:ext uri="{FF2B5EF4-FFF2-40B4-BE49-F238E27FC236}">
                <a16:creationId xmlns:a16="http://schemas.microsoft.com/office/drawing/2014/main" id="{B5A8D186-4ACC-4F4D-8CBB-75291B29567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2833566"/>
              </p:ext>
            </p:extLst>
          </p:nvPr>
        </p:nvGraphicFramePr>
        <p:xfrm>
          <a:off x="1307306" y="2575534"/>
          <a:ext cx="6529388" cy="40471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476007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3E810-ACE8-6544-848B-A48E202A73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" y="1161428"/>
            <a:ext cx="8534400" cy="643766"/>
          </a:xfrm>
        </p:spPr>
        <p:txBody>
          <a:bodyPr>
            <a:normAutofit fontScale="90000"/>
          </a:bodyPr>
          <a:lstStyle/>
          <a:p>
            <a:r>
              <a:rPr lang="es-ES" dirty="0" err="1">
                <a:solidFill>
                  <a:srgbClr val="63B345"/>
                </a:solidFill>
              </a:rPr>
              <a:t>Most</a:t>
            </a:r>
            <a:r>
              <a:rPr lang="es-ES" dirty="0">
                <a:solidFill>
                  <a:srgbClr val="63B345"/>
                </a:solidFill>
              </a:rPr>
              <a:t> </a:t>
            </a:r>
            <a:r>
              <a:rPr lang="es-ES" dirty="0" err="1">
                <a:solidFill>
                  <a:srgbClr val="63B345"/>
                </a:solidFill>
              </a:rPr>
              <a:t>common</a:t>
            </a:r>
            <a:r>
              <a:rPr lang="es-ES" dirty="0">
                <a:solidFill>
                  <a:srgbClr val="63B345"/>
                </a:solidFill>
              </a:rPr>
              <a:t> </a:t>
            </a:r>
            <a:r>
              <a:rPr lang="es-ES" dirty="0" err="1"/>
              <a:t>space</a:t>
            </a:r>
            <a:r>
              <a:rPr lang="es-ES" dirty="0"/>
              <a:t> &amp; combi </a:t>
            </a:r>
            <a:r>
              <a:rPr lang="es-ES" dirty="0" err="1"/>
              <a:t>heating</a:t>
            </a:r>
            <a:br>
              <a:rPr lang="es-ES" dirty="0"/>
            </a:br>
            <a:r>
              <a:rPr lang="es-ES" dirty="0" err="1">
                <a:solidFill>
                  <a:srgbClr val="63B345"/>
                </a:solidFill>
              </a:rPr>
              <a:t>solutions</a:t>
            </a:r>
            <a:r>
              <a:rPr lang="es-ES" dirty="0">
                <a:solidFill>
                  <a:srgbClr val="63B345"/>
                </a:solidFill>
              </a:rPr>
              <a:t> in </a:t>
            </a:r>
            <a:r>
              <a:rPr lang="es-ES" dirty="0" err="1">
                <a:solidFill>
                  <a:srgbClr val="63B345"/>
                </a:solidFill>
              </a:rPr>
              <a:t>Germany</a:t>
            </a:r>
            <a:endParaRPr lang="en-GB" dirty="0">
              <a:solidFill>
                <a:srgbClr val="63B345"/>
              </a:solidFill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305AB2DD-EAF1-4C10-886A-53D00FED1DE8}"/>
              </a:ext>
            </a:extLst>
          </p:cNvPr>
          <p:cNvSpPr/>
          <p:nvPr/>
        </p:nvSpPr>
        <p:spPr>
          <a:xfrm>
            <a:off x="304800" y="2005698"/>
            <a:ext cx="8534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number of space heating units installed in Germany are about 21,2 Mio appliances</a:t>
            </a:r>
          </a:p>
          <a:p>
            <a:r>
              <a:rPr lang="en-US" b="1" dirty="0"/>
              <a:t>Gas boilers</a:t>
            </a:r>
            <a:r>
              <a:rPr lang="en-US" dirty="0"/>
              <a:t> are the most common heating technology</a:t>
            </a:r>
            <a:endParaRPr lang="en-GB" dirty="0"/>
          </a:p>
        </p:txBody>
      </p:sp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03B40A50-B200-4619-83A9-FE88AFC1F09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2208020"/>
              </p:ext>
            </p:extLst>
          </p:nvPr>
        </p:nvGraphicFramePr>
        <p:xfrm>
          <a:off x="657225" y="2918527"/>
          <a:ext cx="7815263" cy="3279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Diagramm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849020"/>
              </p:ext>
            </p:extLst>
          </p:nvPr>
        </p:nvGraphicFramePr>
        <p:xfrm>
          <a:off x="847725" y="3156652"/>
          <a:ext cx="5962650" cy="3424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453577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3E810-ACE8-6544-848B-A48E202A73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" y="1161428"/>
            <a:ext cx="8534400" cy="643766"/>
          </a:xfrm>
        </p:spPr>
        <p:txBody>
          <a:bodyPr>
            <a:normAutofit fontScale="90000"/>
          </a:bodyPr>
          <a:lstStyle/>
          <a:p>
            <a:r>
              <a:rPr lang="es-ES" dirty="0" err="1">
                <a:solidFill>
                  <a:srgbClr val="63B345"/>
                </a:solidFill>
              </a:rPr>
              <a:t>Most</a:t>
            </a:r>
            <a:r>
              <a:rPr lang="es-ES" dirty="0">
                <a:solidFill>
                  <a:srgbClr val="63B345"/>
                </a:solidFill>
              </a:rPr>
              <a:t> </a:t>
            </a:r>
            <a:r>
              <a:rPr lang="es-ES" dirty="0" err="1">
                <a:solidFill>
                  <a:srgbClr val="63B345"/>
                </a:solidFill>
              </a:rPr>
              <a:t>common</a:t>
            </a:r>
            <a:r>
              <a:rPr lang="es-ES" dirty="0">
                <a:solidFill>
                  <a:srgbClr val="63B345"/>
                </a:solidFill>
              </a:rPr>
              <a:t> </a:t>
            </a:r>
            <a:r>
              <a:rPr lang="es-ES" dirty="0" err="1">
                <a:solidFill>
                  <a:srgbClr val="63B345"/>
                </a:solidFill>
              </a:rPr>
              <a:t>water</a:t>
            </a:r>
            <a:r>
              <a:rPr lang="es-ES" dirty="0">
                <a:solidFill>
                  <a:srgbClr val="63B345"/>
                </a:solidFill>
              </a:rPr>
              <a:t> </a:t>
            </a:r>
            <a:r>
              <a:rPr lang="es-ES" dirty="0" err="1">
                <a:solidFill>
                  <a:srgbClr val="63B345"/>
                </a:solidFill>
              </a:rPr>
              <a:t>heating</a:t>
            </a:r>
            <a:r>
              <a:rPr lang="es-ES" dirty="0">
                <a:solidFill>
                  <a:srgbClr val="63B345"/>
                </a:solidFill>
              </a:rPr>
              <a:t> </a:t>
            </a:r>
            <a:r>
              <a:rPr lang="es-ES" dirty="0" err="1">
                <a:solidFill>
                  <a:srgbClr val="63B345"/>
                </a:solidFill>
              </a:rPr>
              <a:t>solutions</a:t>
            </a:r>
            <a:r>
              <a:rPr lang="es-ES" dirty="0">
                <a:solidFill>
                  <a:srgbClr val="63B345"/>
                </a:solidFill>
              </a:rPr>
              <a:t> in </a:t>
            </a:r>
            <a:r>
              <a:rPr lang="es-ES" dirty="0" err="1">
                <a:solidFill>
                  <a:srgbClr val="63B345"/>
                </a:solidFill>
              </a:rPr>
              <a:t>Germany</a:t>
            </a:r>
            <a:endParaRPr lang="en-GB" dirty="0">
              <a:solidFill>
                <a:srgbClr val="63B345"/>
              </a:solidFill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305AB2DD-EAF1-4C10-886A-53D00FED1DE8}"/>
              </a:ext>
            </a:extLst>
          </p:cNvPr>
          <p:cNvSpPr/>
          <p:nvPr/>
        </p:nvSpPr>
        <p:spPr>
          <a:xfrm>
            <a:off x="304800" y="1929203"/>
            <a:ext cx="78152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More than 2/3 of the hot water is heated by central water heating systems, i.e. in combination with heat generators. </a:t>
            </a:r>
          </a:p>
          <a:p>
            <a:r>
              <a:rPr lang="en-US" dirty="0"/>
              <a:t>Germany has 11,2 million water heaters installed, see graph. </a:t>
            </a:r>
          </a:p>
        </p:txBody>
      </p:sp>
      <p:graphicFrame>
        <p:nvGraphicFramePr>
          <p:cNvPr id="9" name="Gráfico 8">
            <a:extLst>
              <a:ext uri="{FF2B5EF4-FFF2-40B4-BE49-F238E27FC236}">
                <a16:creationId xmlns:a16="http://schemas.microsoft.com/office/drawing/2014/main" id="{B5A8D186-4ACC-4F4D-8CBB-75291B29567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2833566"/>
              </p:ext>
            </p:extLst>
          </p:nvPr>
        </p:nvGraphicFramePr>
        <p:xfrm>
          <a:off x="1307306" y="2575534"/>
          <a:ext cx="6529388" cy="40471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Diagramm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2611501"/>
              </p:ext>
            </p:extLst>
          </p:nvPr>
        </p:nvGraphicFramePr>
        <p:xfrm>
          <a:off x="1523999" y="2976542"/>
          <a:ext cx="6677025" cy="3641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Rechteck 3"/>
          <p:cNvSpPr/>
          <p:nvPr/>
        </p:nvSpPr>
        <p:spPr>
          <a:xfrm>
            <a:off x="561975" y="6387724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800" dirty="0" err="1"/>
              <a:t>Prepared</a:t>
            </a:r>
            <a:r>
              <a:rPr lang="de-DE" sz="800" dirty="0"/>
              <a:t> </a:t>
            </a:r>
            <a:r>
              <a:rPr lang="de-DE" sz="800" dirty="0" err="1"/>
              <a:t>by</a:t>
            </a:r>
            <a:r>
              <a:rPr lang="de-DE" sz="800" dirty="0"/>
              <a:t> VHK </a:t>
            </a:r>
            <a:r>
              <a:rPr lang="de-DE" sz="800" dirty="0" err="1"/>
              <a:t>for</a:t>
            </a:r>
            <a:r>
              <a:rPr lang="de-DE" sz="800" dirty="0"/>
              <a:t> </a:t>
            </a:r>
            <a:r>
              <a:rPr lang="de-DE" sz="800" dirty="0" err="1"/>
              <a:t>the</a:t>
            </a:r>
            <a:r>
              <a:rPr lang="de-DE" sz="800" dirty="0"/>
              <a:t> European </a:t>
            </a:r>
            <a:r>
              <a:rPr lang="de-DE" sz="800" dirty="0" err="1"/>
              <a:t>Commission</a:t>
            </a:r>
            <a:r>
              <a:rPr lang="de-DE" sz="800" dirty="0"/>
              <a:t> in </a:t>
            </a:r>
            <a:r>
              <a:rPr lang="de-DE" sz="800" dirty="0" err="1"/>
              <a:t>collaboration</a:t>
            </a:r>
            <a:r>
              <a:rPr lang="de-DE" sz="800" dirty="0"/>
              <a:t> </a:t>
            </a:r>
            <a:r>
              <a:rPr lang="de-DE" sz="800" dirty="0" err="1"/>
              <a:t>with</a:t>
            </a:r>
            <a:r>
              <a:rPr lang="de-DE" sz="800" dirty="0"/>
              <a:t> BRG Building Solutions, London (UK) </a:t>
            </a:r>
            <a:r>
              <a:rPr lang="de-DE" sz="800" dirty="0" err="1"/>
              <a:t>January</a:t>
            </a:r>
            <a:r>
              <a:rPr lang="de-DE" sz="800" dirty="0"/>
              <a:t> 2019. 2016</a:t>
            </a:r>
          </a:p>
        </p:txBody>
      </p:sp>
    </p:spTree>
    <p:extLst>
      <p:ext uri="{BB962C8B-B14F-4D97-AF65-F5344CB8AC3E}">
        <p14:creationId xmlns:p14="http://schemas.microsoft.com/office/powerpoint/2010/main" val="21372258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8A242-AF25-CA42-824F-02F069115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5400" dirty="0"/>
              <a:t>Potenziale del rinnovamento</a:t>
            </a:r>
          </a:p>
        </p:txBody>
      </p:sp>
    </p:spTree>
    <p:extLst>
      <p:ext uri="{BB962C8B-B14F-4D97-AF65-F5344CB8AC3E}">
        <p14:creationId xmlns:p14="http://schemas.microsoft.com/office/powerpoint/2010/main" val="33955176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3E810-ACE8-6544-848B-A48E202A73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" y="1161428"/>
            <a:ext cx="8534400" cy="643766"/>
          </a:xfrm>
        </p:spPr>
        <p:txBody>
          <a:bodyPr/>
          <a:lstStyle/>
          <a:p>
            <a:r>
              <a:rPr lang="it-IT">
                <a:solidFill>
                  <a:srgbClr val="63B345"/>
                </a:solidFill>
              </a:rPr>
              <a:t>Potenziale del rinnovamento</a:t>
            </a:r>
          </a:p>
        </p:txBody>
      </p:sp>
      <p:sp>
        <p:nvSpPr>
          <p:cNvPr id="8" name="Line 5">
            <a:extLst>
              <a:ext uri="{FF2B5EF4-FFF2-40B4-BE49-F238E27FC236}">
                <a16:creationId xmlns:a16="http://schemas.microsoft.com/office/drawing/2014/main" id="{CB9C1822-563C-4C43-93C8-1F5C88B8D2C6}"/>
              </a:ext>
            </a:extLst>
          </p:cNvPr>
          <p:cNvSpPr>
            <a:spLocks noChangeShapeType="1"/>
          </p:cNvSpPr>
          <p:nvPr/>
        </p:nvSpPr>
        <p:spPr bwMode="auto">
          <a:xfrm>
            <a:off x="3368312" y="4570508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350"/>
          </a:p>
        </p:txBody>
      </p:sp>
      <p:sp>
        <p:nvSpPr>
          <p:cNvPr id="9" name="Line 6">
            <a:extLst>
              <a:ext uri="{FF2B5EF4-FFF2-40B4-BE49-F238E27FC236}">
                <a16:creationId xmlns:a16="http://schemas.microsoft.com/office/drawing/2014/main" id="{C4FF18D9-ED3E-454A-8CDC-27FBF4184022}"/>
              </a:ext>
            </a:extLst>
          </p:cNvPr>
          <p:cNvSpPr>
            <a:spLocks noChangeShapeType="1"/>
          </p:cNvSpPr>
          <p:nvPr/>
        </p:nvSpPr>
        <p:spPr bwMode="auto">
          <a:xfrm>
            <a:off x="3368312" y="4570508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350"/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id="{AA60BCD5-FFF7-4E10-B760-F403E2359985}"/>
              </a:ext>
            </a:extLst>
          </p:cNvPr>
          <p:cNvSpPr>
            <a:spLocks/>
          </p:cNvSpPr>
          <p:nvPr/>
        </p:nvSpPr>
        <p:spPr bwMode="auto">
          <a:xfrm>
            <a:off x="1488943" y="3300247"/>
            <a:ext cx="2230194" cy="949452"/>
          </a:xfrm>
          <a:custGeom>
            <a:avLst/>
            <a:gdLst>
              <a:gd name="T0" fmla="*/ 2386 w 2722"/>
              <a:gd name="T1" fmla="*/ 0 h 1161"/>
              <a:gd name="T2" fmla="*/ 25 w 2722"/>
              <a:gd name="T3" fmla="*/ 971 h 1161"/>
              <a:gd name="T4" fmla="*/ 0 w 2722"/>
              <a:gd name="T5" fmla="*/ 1066 h 1161"/>
              <a:gd name="T6" fmla="*/ 2722 w 2722"/>
              <a:gd name="T7" fmla="*/ 639 h 1161"/>
              <a:gd name="T8" fmla="*/ 2386 w 2722"/>
              <a:gd name="T9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2" h="1161">
                <a:moveTo>
                  <a:pt x="2386" y="0"/>
                </a:moveTo>
                <a:cubicBezTo>
                  <a:pt x="2386" y="0"/>
                  <a:pt x="1116" y="1031"/>
                  <a:pt x="25" y="971"/>
                </a:cubicBezTo>
                <a:cubicBezTo>
                  <a:pt x="0" y="1066"/>
                  <a:pt x="0" y="1066"/>
                  <a:pt x="0" y="1066"/>
                </a:cubicBezTo>
                <a:cubicBezTo>
                  <a:pt x="0" y="1066"/>
                  <a:pt x="756" y="1161"/>
                  <a:pt x="2722" y="639"/>
                </a:cubicBezTo>
                <a:lnTo>
                  <a:pt x="2386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350"/>
          </a:p>
        </p:txBody>
      </p:sp>
      <p:sp>
        <p:nvSpPr>
          <p:cNvPr id="11" name="Freeform 8">
            <a:extLst>
              <a:ext uri="{FF2B5EF4-FFF2-40B4-BE49-F238E27FC236}">
                <a16:creationId xmlns:a16="http://schemas.microsoft.com/office/drawing/2014/main" id="{F87B8E97-1854-4124-A6AD-999818F8D32E}"/>
              </a:ext>
            </a:extLst>
          </p:cNvPr>
          <p:cNvSpPr>
            <a:spLocks/>
          </p:cNvSpPr>
          <p:nvPr/>
        </p:nvSpPr>
        <p:spPr bwMode="auto">
          <a:xfrm>
            <a:off x="1488943" y="4277460"/>
            <a:ext cx="2230194" cy="949452"/>
          </a:xfrm>
          <a:custGeom>
            <a:avLst/>
            <a:gdLst>
              <a:gd name="T0" fmla="*/ 2386 w 2722"/>
              <a:gd name="T1" fmla="*/ 1161 h 1161"/>
              <a:gd name="T2" fmla="*/ 25 w 2722"/>
              <a:gd name="T3" fmla="*/ 191 h 1161"/>
              <a:gd name="T4" fmla="*/ 0 w 2722"/>
              <a:gd name="T5" fmla="*/ 95 h 1161"/>
              <a:gd name="T6" fmla="*/ 2722 w 2722"/>
              <a:gd name="T7" fmla="*/ 523 h 1161"/>
              <a:gd name="T8" fmla="*/ 2386 w 2722"/>
              <a:gd name="T9" fmla="*/ 1161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2" h="1161">
                <a:moveTo>
                  <a:pt x="2386" y="1161"/>
                </a:moveTo>
                <a:cubicBezTo>
                  <a:pt x="2386" y="1161"/>
                  <a:pt x="1116" y="131"/>
                  <a:pt x="25" y="191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5"/>
                  <a:pt x="756" y="0"/>
                  <a:pt x="2722" y="523"/>
                </a:cubicBezTo>
                <a:lnTo>
                  <a:pt x="2386" y="1161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350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0EB3B661-4AE1-4A5A-8C7E-A034A750B2D2}"/>
              </a:ext>
            </a:extLst>
          </p:cNvPr>
          <p:cNvSpPr>
            <a:spLocks/>
          </p:cNvSpPr>
          <p:nvPr/>
        </p:nvSpPr>
        <p:spPr bwMode="auto">
          <a:xfrm>
            <a:off x="1592588" y="3964258"/>
            <a:ext cx="2698443" cy="629266"/>
          </a:xfrm>
          <a:custGeom>
            <a:avLst/>
            <a:gdLst>
              <a:gd name="T0" fmla="*/ 3293 w 3293"/>
              <a:gd name="T1" fmla="*/ 0 h 769"/>
              <a:gd name="T2" fmla="*/ 0 w 3293"/>
              <a:gd name="T3" fmla="*/ 339 h 769"/>
              <a:gd name="T4" fmla="*/ 0 w 3293"/>
              <a:gd name="T5" fmla="*/ 424 h 769"/>
              <a:gd name="T6" fmla="*/ 3293 w 3293"/>
              <a:gd name="T7" fmla="*/ 769 h 769"/>
              <a:gd name="T8" fmla="*/ 3293 w 3293"/>
              <a:gd name="T9" fmla="*/ 0 h 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93" h="769">
                <a:moveTo>
                  <a:pt x="3293" y="0"/>
                </a:moveTo>
                <a:cubicBezTo>
                  <a:pt x="3293" y="0"/>
                  <a:pt x="1091" y="438"/>
                  <a:pt x="0" y="339"/>
                </a:cubicBezTo>
                <a:cubicBezTo>
                  <a:pt x="0" y="424"/>
                  <a:pt x="0" y="424"/>
                  <a:pt x="0" y="424"/>
                </a:cubicBezTo>
                <a:cubicBezTo>
                  <a:pt x="0" y="424"/>
                  <a:pt x="1384" y="477"/>
                  <a:pt x="3293" y="769"/>
                </a:cubicBezTo>
                <a:lnTo>
                  <a:pt x="3293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350"/>
          </a:p>
        </p:txBody>
      </p:sp>
      <p:sp>
        <p:nvSpPr>
          <p:cNvPr id="13" name="Freeform 10">
            <a:extLst>
              <a:ext uri="{FF2B5EF4-FFF2-40B4-BE49-F238E27FC236}">
                <a16:creationId xmlns:a16="http://schemas.microsoft.com/office/drawing/2014/main" id="{D8EAEBD2-020C-4521-8FBB-B40C014224CE}"/>
              </a:ext>
            </a:extLst>
          </p:cNvPr>
          <p:cNvSpPr>
            <a:spLocks/>
          </p:cNvSpPr>
          <p:nvPr/>
        </p:nvSpPr>
        <p:spPr bwMode="auto">
          <a:xfrm>
            <a:off x="1509302" y="2700593"/>
            <a:ext cx="1665705" cy="1404745"/>
          </a:xfrm>
          <a:custGeom>
            <a:avLst/>
            <a:gdLst>
              <a:gd name="T0" fmla="*/ 1281 w 2033"/>
              <a:gd name="T1" fmla="*/ 0 h 1719"/>
              <a:gd name="T2" fmla="*/ 0 w 2033"/>
              <a:gd name="T3" fmla="*/ 1528 h 1719"/>
              <a:gd name="T4" fmla="*/ 0 w 2033"/>
              <a:gd name="T5" fmla="*/ 1641 h 1719"/>
              <a:gd name="T6" fmla="*/ 2033 w 2033"/>
              <a:gd name="T7" fmla="*/ 310 h 1719"/>
              <a:gd name="T8" fmla="*/ 1281 w 2033"/>
              <a:gd name="T9" fmla="*/ 0 h 1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3" h="1719">
                <a:moveTo>
                  <a:pt x="1281" y="0"/>
                </a:moveTo>
                <a:cubicBezTo>
                  <a:pt x="1281" y="0"/>
                  <a:pt x="822" y="1383"/>
                  <a:pt x="0" y="1528"/>
                </a:cubicBezTo>
                <a:cubicBezTo>
                  <a:pt x="0" y="1641"/>
                  <a:pt x="0" y="1641"/>
                  <a:pt x="0" y="1641"/>
                </a:cubicBezTo>
                <a:cubicBezTo>
                  <a:pt x="0" y="1641"/>
                  <a:pt x="1182" y="1719"/>
                  <a:pt x="2033" y="310"/>
                </a:cubicBezTo>
                <a:lnTo>
                  <a:pt x="1281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350"/>
          </a:p>
        </p:txBody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id="{8DD00014-AB22-420C-8950-6FE6D73CA54B}"/>
              </a:ext>
            </a:extLst>
          </p:cNvPr>
          <p:cNvSpPr>
            <a:spLocks/>
          </p:cNvSpPr>
          <p:nvPr/>
        </p:nvSpPr>
        <p:spPr bwMode="auto">
          <a:xfrm>
            <a:off x="1509302" y="4423672"/>
            <a:ext cx="1665705" cy="1403820"/>
          </a:xfrm>
          <a:custGeom>
            <a:avLst/>
            <a:gdLst>
              <a:gd name="T0" fmla="*/ 1281 w 2033"/>
              <a:gd name="T1" fmla="*/ 1718 h 1718"/>
              <a:gd name="T2" fmla="*/ 0 w 2033"/>
              <a:gd name="T3" fmla="*/ 190 h 1718"/>
              <a:gd name="T4" fmla="*/ 0 w 2033"/>
              <a:gd name="T5" fmla="*/ 77 h 1718"/>
              <a:gd name="T6" fmla="*/ 2033 w 2033"/>
              <a:gd name="T7" fmla="*/ 1408 h 1718"/>
              <a:gd name="T8" fmla="*/ 1281 w 2033"/>
              <a:gd name="T9" fmla="*/ 1718 h 1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3" h="1718">
                <a:moveTo>
                  <a:pt x="1281" y="1718"/>
                </a:moveTo>
                <a:cubicBezTo>
                  <a:pt x="1281" y="1718"/>
                  <a:pt x="822" y="335"/>
                  <a:pt x="0" y="190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77"/>
                  <a:pt x="1182" y="0"/>
                  <a:pt x="2033" y="1408"/>
                </a:cubicBezTo>
                <a:lnTo>
                  <a:pt x="1281" y="1718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IN" sz="135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B84A44D-591C-43AD-9D99-4722FA7A965A}"/>
              </a:ext>
            </a:extLst>
          </p:cNvPr>
          <p:cNvSpPr/>
          <p:nvPr/>
        </p:nvSpPr>
        <p:spPr>
          <a:xfrm>
            <a:off x="2489936" y="2301613"/>
            <a:ext cx="808231" cy="84769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57150">
            <a:solidFill>
              <a:schemeClr val="bg1"/>
            </a:solidFill>
          </a:ln>
          <a:effectLst>
            <a:outerShdw blurRad="2794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grpSp>
        <p:nvGrpSpPr>
          <p:cNvPr id="21" name="Group 55">
            <a:extLst>
              <a:ext uri="{FF2B5EF4-FFF2-40B4-BE49-F238E27FC236}">
                <a16:creationId xmlns:a16="http://schemas.microsoft.com/office/drawing/2014/main" id="{E79BA240-809C-4A80-8CCE-503957BDF30C}"/>
              </a:ext>
            </a:extLst>
          </p:cNvPr>
          <p:cNvGrpSpPr/>
          <p:nvPr/>
        </p:nvGrpSpPr>
        <p:grpSpPr>
          <a:xfrm>
            <a:off x="793378" y="3728360"/>
            <a:ext cx="1101062" cy="1101062"/>
            <a:chOff x="1280940" y="3114397"/>
            <a:chExt cx="1467700" cy="1467701"/>
          </a:xfrm>
        </p:grpSpPr>
        <p:sp>
          <p:nvSpPr>
            <p:cNvPr id="22" name="Oval 13">
              <a:extLst>
                <a:ext uri="{FF2B5EF4-FFF2-40B4-BE49-F238E27FC236}">
                  <a16:creationId xmlns:a16="http://schemas.microsoft.com/office/drawing/2014/main" id="{29504735-314D-4B8C-B35E-8EFFE630400B}"/>
                </a:ext>
              </a:extLst>
            </p:cNvPr>
            <p:cNvSpPr/>
            <p:nvPr/>
          </p:nvSpPr>
          <p:spPr>
            <a:xfrm>
              <a:off x="1280940" y="3114397"/>
              <a:ext cx="1467700" cy="1467701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57150">
              <a:solidFill>
                <a:schemeClr val="bg1"/>
              </a:solidFill>
            </a:ln>
            <a:effectLst>
              <a:outerShdw blurRad="2794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23" name="Oval 35">
              <a:extLst>
                <a:ext uri="{FF2B5EF4-FFF2-40B4-BE49-F238E27FC236}">
                  <a16:creationId xmlns:a16="http://schemas.microsoft.com/office/drawing/2014/main" id="{7BB6D05F-97F6-4CD8-9A39-ED26FCB6C2EE}"/>
                </a:ext>
              </a:extLst>
            </p:cNvPr>
            <p:cNvSpPr/>
            <p:nvPr/>
          </p:nvSpPr>
          <p:spPr>
            <a:xfrm>
              <a:off x="1608006" y="3209904"/>
              <a:ext cx="789775" cy="64112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40000"/>
                  </a:schemeClr>
                </a:gs>
                <a:gs pos="90000">
                  <a:schemeClr val="bg1">
                    <a:lumMod val="8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</p:grpSp>
      <p:sp>
        <p:nvSpPr>
          <p:cNvPr id="24" name="Oval 36">
            <a:extLst>
              <a:ext uri="{FF2B5EF4-FFF2-40B4-BE49-F238E27FC236}">
                <a16:creationId xmlns:a16="http://schemas.microsoft.com/office/drawing/2014/main" id="{8AB70901-99BF-4AE0-86E3-46EA4C30B607}"/>
              </a:ext>
            </a:extLst>
          </p:cNvPr>
          <p:cNvSpPr/>
          <p:nvPr/>
        </p:nvSpPr>
        <p:spPr>
          <a:xfrm>
            <a:off x="2633990" y="2464498"/>
            <a:ext cx="456537" cy="370607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40000"/>
                </a:schemeClr>
              </a:gs>
              <a:gs pos="90000">
                <a:schemeClr val="bg1">
                  <a:lumMod val="8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grpSp>
        <p:nvGrpSpPr>
          <p:cNvPr id="25" name="Group 64">
            <a:extLst>
              <a:ext uri="{FF2B5EF4-FFF2-40B4-BE49-F238E27FC236}">
                <a16:creationId xmlns:a16="http://schemas.microsoft.com/office/drawing/2014/main" id="{FBB34D9F-DB9B-4F70-98D4-2CB460750002}"/>
              </a:ext>
            </a:extLst>
          </p:cNvPr>
          <p:cNvGrpSpPr/>
          <p:nvPr/>
        </p:nvGrpSpPr>
        <p:grpSpPr>
          <a:xfrm>
            <a:off x="3298167" y="2893742"/>
            <a:ext cx="901925" cy="964423"/>
            <a:chOff x="4619789" y="2281866"/>
            <a:chExt cx="1005560" cy="1005560"/>
          </a:xfrm>
        </p:grpSpPr>
        <p:sp>
          <p:nvSpPr>
            <p:cNvPr id="26" name="Oval 16">
              <a:extLst>
                <a:ext uri="{FF2B5EF4-FFF2-40B4-BE49-F238E27FC236}">
                  <a16:creationId xmlns:a16="http://schemas.microsoft.com/office/drawing/2014/main" id="{A62B1AE0-9228-45B2-A722-8CD50FAA95CE}"/>
                </a:ext>
              </a:extLst>
            </p:cNvPr>
            <p:cNvSpPr/>
            <p:nvPr/>
          </p:nvSpPr>
          <p:spPr>
            <a:xfrm>
              <a:off x="4619789" y="2281866"/>
              <a:ext cx="1005560" cy="100556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57150">
              <a:solidFill>
                <a:schemeClr val="bg1"/>
              </a:solidFill>
            </a:ln>
            <a:effectLst>
              <a:outerShdw blurRad="2794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27" name="Oval 37">
              <a:extLst>
                <a:ext uri="{FF2B5EF4-FFF2-40B4-BE49-F238E27FC236}">
                  <a16:creationId xmlns:a16="http://schemas.microsoft.com/office/drawing/2014/main" id="{398DCAFC-246F-4FDD-AFCD-D64DDCB18F9E}"/>
                </a:ext>
              </a:extLst>
            </p:cNvPr>
            <p:cNvSpPr/>
            <p:nvPr/>
          </p:nvSpPr>
          <p:spPr>
            <a:xfrm>
              <a:off x="4821378" y="2378594"/>
              <a:ext cx="608558" cy="4940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40000"/>
                  </a:schemeClr>
                </a:gs>
                <a:gs pos="90000">
                  <a:schemeClr val="bg1">
                    <a:lumMod val="8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</p:grpSp>
      <p:grpSp>
        <p:nvGrpSpPr>
          <p:cNvPr id="28" name="Group 62">
            <a:extLst>
              <a:ext uri="{FF2B5EF4-FFF2-40B4-BE49-F238E27FC236}">
                <a16:creationId xmlns:a16="http://schemas.microsoft.com/office/drawing/2014/main" id="{0A4F9F41-EF8B-4597-B653-9449631CD386}"/>
              </a:ext>
            </a:extLst>
          </p:cNvPr>
          <p:cNvGrpSpPr/>
          <p:nvPr/>
        </p:nvGrpSpPr>
        <p:grpSpPr>
          <a:xfrm>
            <a:off x="4112984" y="3777327"/>
            <a:ext cx="973201" cy="949452"/>
            <a:chOff x="5635335" y="3345468"/>
            <a:chExt cx="1005560" cy="1005560"/>
          </a:xfrm>
        </p:grpSpPr>
        <p:sp>
          <p:nvSpPr>
            <p:cNvPr id="29" name="Oval 18">
              <a:extLst>
                <a:ext uri="{FF2B5EF4-FFF2-40B4-BE49-F238E27FC236}">
                  <a16:creationId xmlns:a16="http://schemas.microsoft.com/office/drawing/2014/main" id="{2E1910D4-C641-42DF-988D-925246E9BC4B}"/>
                </a:ext>
              </a:extLst>
            </p:cNvPr>
            <p:cNvSpPr/>
            <p:nvPr/>
          </p:nvSpPr>
          <p:spPr>
            <a:xfrm>
              <a:off x="5635335" y="3345468"/>
              <a:ext cx="1005560" cy="100556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57150">
              <a:solidFill>
                <a:schemeClr val="bg1"/>
              </a:solidFill>
            </a:ln>
            <a:effectLst>
              <a:outerShdw blurRad="2794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30" name="Oval 38">
              <a:extLst>
                <a:ext uri="{FF2B5EF4-FFF2-40B4-BE49-F238E27FC236}">
                  <a16:creationId xmlns:a16="http://schemas.microsoft.com/office/drawing/2014/main" id="{5E1E2BD1-93FD-489D-833D-7BF9143D6BC8}"/>
                </a:ext>
              </a:extLst>
            </p:cNvPr>
            <p:cNvSpPr/>
            <p:nvPr/>
          </p:nvSpPr>
          <p:spPr>
            <a:xfrm>
              <a:off x="5822042" y="3439643"/>
              <a:ext cx="608558" cy="4940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40000"/>
                  </a:schemeClr>
                </a:gs>
                <a:gs pos="90000">
                  <a:schemeClr val="bg1">
                    <a:lumMod val="8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</p:grpSp>
      <p:grpSp>
        <p:nvGrpSpPr>
          <p:cNvPr id="31" name="Group 60">
            <a:extLst>
              <a:ext uri="{FF2B5EF4-FFF2-40B4-BE49-F238E27FC236}">
                <a16:creationId xmlns:a16="http://schemas.microsoft.com/office/drawing/2014/main" id="{F8FD2119-51FF-421B-9F06-A4811BCAEDAF}"/>
              </a:ext>
            </a:extLst>
          </p:cNvPr>
          <p:cNvGrpSpPr/>
          <p:nvPr/>
        </p:nvGrpSpPr>
        <p:grpSpPr>
          <a:xfrm>
            <a:off x="3298167" y="4617551"/>
            <a:ext cx="1051431" cy="1016061"/>
            <a:chOff x="4619789" y="4383602"/>
            <a:chExt cx="1005560" cy="1005560"/>
          </a:xfrm>
        </p:grpSpPr>
        <p:sp>
          <p:nvSpPr>
            <p:cNvPr id="32" name="Oval 17">
              <a:extLst>
                <a:ext uri="{FF2B5EF4-FFF2-40B4-BE49-F238E27FC236}">
                  <a16:creationId xmlns:a16="http://schemas.microsoft.com/office/drawing/2014/main" id="{E26017EA-0F31-4A4E-B703-C037732037B0}"/>
                </a:ext>
              </a:extLst>
            </p:cNvPr>
            <p:cNvSpPr/>
            <p:nvPr/>
          </p:nvSpPr>
          <p:spPr>
            <a:xfrm>
              <a:off x="4619789" y="4383602"/>
              <a:ext cx="1005560" cy="100556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57150">
              <a:solidFill>
                <a:schemeClr val="bg1"/>
              </a:solidFill>
            </a:ln>
            <a:effectLst>
              <a:outerShdw blurRad="2794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33" name="Oval 39">
              <a:extLst>
                <a:ext uri="{FF2B5EF4-FFF2-40B4-BE49-F238E27FC236}">
                  <a16:creationId xmlns:a16="http://schemas.microsoft.com/office/drawing/2014/main" id="{BB4D3697-AE4D-4F53-A18B-9B97B259C1EF}"/>
                </a:ext>
              </a:extLst>
            </p:cNvPr>
            <p:cNvSpPr/>
            <p:nvPr/>
          </p:nvSpPr>
          <p:spPr>
            <a:xfrm>
              <a:off x="4821378" y="4483439"/>
              <a:ext cx="608558" cy="4940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40000"/>
                  </a:schemeClr>
                </a:gs>
                <a:gs pos="90000">
                  <a:schemeClr val="bg1">
                    <a:lumMod val="8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</p:grpSp>
      <p:grpSp>
        <p:nvGrpSpPr>
          <p:cNvPr id="34" name="Group 58">
            <a:extLst>
              <a:ext uri="{FF2B5EF4-FFF2-40B4-BE49-F238E27FC236}">
                <a16:creationId xmlns:a16="http://schemas.microsoft.com/office/drawing/2014/main" id="{12EDC552-D7A1-42D4-9586-46620E934A16}"/>
              </a:ext>
            </a:extLst>
          </p:cNvPr>
          <p:cNvGrpSpPr/>
          <p:nvPr/>
        </p:nvGrpSpPr>
        <p:grpSpPr>
          <a:xfrm>
            <a:off x="2378173" y="5257535"/>
            <a:ext cx="1051430" cy="1016061"/>
            <a:chOff x="3542428" y="5231361"/>
            <a:chExt cx="1005560" cy="1005560"/>
          </a:xfrm>
        </p:grpSpPr>
        <p:sp>
          <p:nvSpPr>
            <p:cNvPr id="35" name="Oval 15">
              <a:extLst>
                <a:ext uri="{FF2B5EF4-FFF2-40B4-BE49-F238E27FC236}">
                  <a16:creationId xmlns:a16="http://schemas.microsoft.com/office/drawing/2014/main" id="{1CB7DD2E-A9AC-44A4-A003-CE49BA233846}"/>
                </a:ext>
              </a:extLst>
            </p:cNvPr>
            <p:cNvSpPr/>
            <p:nvPr/>
          </p:nvSpPr>
          <p:spPr>
            <a:xfrm>
              <a:off x="3542428" y="5231361"/>
              <a:ext cx="1005560" cy="100556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57150">
              <a:solidFill>
                <a:schemeClr val="bg1"/>
              </a:solidFill>
            </a:ln>
            <a:effectLst>
              <a:outerShdw blurRad="279400" dir="5400000" algn="t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36" name="Oval 40">
              <a:extLst>
                <a:ext uri="{FF2B5EF4-FFF2-40B4-BE49-F238E27FC236}">
                  <a16:creationId xmlns:a16="http://schemas.microsoft.com/office/drawing/2014/main" id="{44B0A6CF-7C5E-4E2B-B237-987D6DE5E4A8}"/>
                </a:ext>
              </a:extLst>
            </p:cNvPr>
            <p:cNvSpPr/>
            <p:nvPr/>
          </p:nvSpPr>
          <p:spPr>
            <a:xfrm>
              <a:off x="3751702" y="5320201"/>
              <a:ext cx="608558" cy="4940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40000"/>
                  </a:schemeClr>
                </a:gs>
                <a:gs pos="90000">
                  <a:schemeClr val="bg1">
                    <a:lumMod val="8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</p:grpSp>
      <p:grpSp>
        <p:nvGrpSpPr>
          <p:cNvPr id="42" name="Group 54">
            <a:extLst>
              <a:ext uri="{FF2B5EF4-FFF2-40B4-BE49-F238E27FC236}">
                <a16:creationId xmlns:a16="http://schemas.microsoft.com/office/drawing/2014/main" id="{DE47100C-044C-41C5-AE2C-D3EC67BF96E9}"/>
              </a:ext>
            </a:extLst>
          </p:cNvPr>
          <p:cNvGrpSpPr/>
          <p:nvPr/>
        </p:nvGrpSpPr>
        <p:grpSpPr>
          <a:xfrm>
            <a:off x="1102339" y="4095065"/>
            <a:ext cx="483141" cy="367651"/>
            <a:chOff x="1651000" y="3603625"/>
            <a:chExt cx="723901" cy="550863"/>
          </a:xfrm>
          <a:solidFill>
            <a:schemeClr val="bg1">
              <a:lumMod val="75000"/>
            </a:schemeClr>
          </a:solidFill>
        </p:grpSpPr>
        <p:sp>
          <p:nvSpPr>
            <p:cNvPr id="43" name="Freeform 15">
              <a:extLst>
                <a:ext uri="{FF2B5EF4-FFF2-40B4-BE49-F238E27FC236}">
                  <a16:creationId xmlns:a16="http://schemas.microsoft.com/office/drawing/2014/main" id="{2E931E39-7520-4220-B624-D41DE1DB50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1000" y="3676650"/>
              <a:ext cx="303213" cy="477838"/>
            </a:xfrm>
            <a:custGeom>
              <a:avLst/>
              <a:gdLst>
                <a:gd name="T0" fmla="*/ 1411 w 2250"/>
                <a:gd name="T1" fmla="*/ 2772 h 3570"/>
                <a:gd name="T2" fmla="*/ 1872 w 2250"/>
                <a:gd name="T3" fmla="*/ 2520 h 3570"/>
                <a:gd name="T4" fmla="*/ 1877 w 2250"/>
                <a:gd name="T5" fmla="*/ 2518 h 3570"/>
                <a:gd name="T6" fmla="*/ 2103 w 2250"/>
                <a:gd name="T7" fmla="*/ 2394 h 3570"/>
                <a:gd name="T8" fmla="*/ 2250 w 2250"/>
                <a:gd name="T9" fmla="*/ 2146 h 3570"/>
                <a:gd name="T10" fmla="*/ 2250 w 2250"/>
                <a:gd name="T11" fmla="*/ 1863 h 3570"/>
                <a:gd name="T12" fmla="*/ 2088 w 2250"/>
                <a:gd name="T13" fmla="*/ 1605 h 3570"/>
                <a:gd name="T14" fmla="*/ 2088 w 2250"/>
                <a:gd name="T15" fmla="*/ 1605 h 3570"/>
                <a:gd name="T16" fmla="*/ 2088 w 2250"/>
                <a:gd name="T17" fmla="*/ 1605 h 3570"/>
                <a:gd name="T18" fmla="*/ 2057 w 2250"/>
                <a:gd name="T19" fmla="*/ 1539 h 3570"/>
                <a:gd name="T20" fmla="*/ 2053 w 2250"/>
                <a:gd name="T21" fmla="*/ 1530 h 3570"/>
                <a:gd name="T22" fmla="*/ 2023 w 2250"/>
                <a:gd name="T23" fmla="*/ 1456 h 3570"/>
                <a:gd name="T24" fmla="*/ 2021 w 2250"/>
                <a:gd name="T25" fmla="*/ 1451 h 3570"/>
                <a:gd name="T26" fmla="*/ 1997 w 2250"/>
                <a:gd name="T27" fmla="*/ 1382 h 3570"/>
                <a:gd name="T28" fmla="*/ 1991 w 2250"/>
                <a:gd name="T29" fmla="*/ 1362 h 3570"/>
                <a:gd name="T30" fmla="*/ 1970 w 2250"/>
                <a:gd name="T31" fmla="*/ 1282 h 3570"/>
                <a:gd name="T32" fmla="*/ 1863 w 2250"/>
                <a:gd name="T33" fmla="*/ 1087 h 3570"/>
                <a:gd name="T34" fmla="*/ 1863 w 2250"/>
                <a:gd name="T35" fmla="*/ 776 h 3570"/>
                <a:gd name="T36" fmla="*/ 1940 w 2250"/>
                <a:gd name="T37" fmla="*/ 604 h 3570"/>
                <a:gd name="T38" fmla="*/ 1940 w 2250"/>
                <a:gd name="T39" fmla="*/ 166 h 3570"/>
                <a:gd name="T40" fmla="*/ 1397 w 2250"/>
                <a:gd name="T41" fmla="*/ 0 h 3570"/>
                <a:gd name="T42" fmla="*/ 621 w 2250"/>
                <a:gd name="T43" fmla="*/ 621 h 3570"/>
                <a:gd name="T44" fmla="*/ 621 w 2250"/>
                <a:gd name="T45" fmla="*/ 1009 h 3570"/>
                <a:gd name="T46" fmla="*/ 543 w 2250"/>
                <a:gd name="T47" fmla="*/ 1157 h 3570"/>
                <a:gd name="T48" fmla="*/ 543 w 2250"/>
                <a:gd name="T49" fmla="*/ 1425 h 3570"/>
                <a:gd name="T50" fmla="*/ 636 w 2250"/>
                <a:gd name="T51" fmla="*/ 1594 h 3570"/>
                <a:gd name="T52" fmla="*/ 928 w 2250"/>
                <a:gd name="T53" fmla="*/ 2096 h 3570"/>
                <a:gd name="T54" fmla="*/ 928 w 2250"/>
                <a:gd name="T55" fmla="*/ 2340 h 3570"/>
                <a:gd name="T56" fmla="*/ 801 w 2250"/>
                <a:gd name="T57" fmla="*/ 2555 h 3570"/>
                <a:gd name="T58" fmla="*/ 280 w 2250"/>
                <a:gd name="T59" fmla="*/ 2881 h 3570"/>
                <a:gd name="T60" fmla="*/ 0 w 2250"/>
                <a:gd name="T61" fmla="*/ 3353 h 3570"/>
                <a:gd name="T62" fmla="*/ 0 w 2250"/>
                <a:gd name="T63" fmla="*/ 3570 h 3570"/>
                <a:gd name="T64" fmla="*/ 1087 w 2250"/>
                <a:gd name="T65" fmla="*/ 3570 h 3570"/>
                <a:gd name="T66" fmla="*/ 1087 w 2250"/>
                <a:gd name="T67" fmla="*/ 3318 h 3570"/>
                <a:gd name="T68" fmla="*/ 1411 w 2250"/>
                <a:gd name="T69" fmla="*/ 2772 h 3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50" h="3570">
                  <a:moveTo>
                    <a:pt x="1411" y="2772"/>
                  </a:moveTo>
                  <a:cubicBezTo>
                    <a:pt x="1872" y="2520"/>
                    <a:pt x="1872" y="2520"/>
                    <a:pt x="1872" y="2520"/>
                  </a:cubicBezTo>
                  <a:cubicBezTo>
                    <a:pt x="1870" y="2518"/>
                    <a:pt x="1872" y="2517"/>
                    <a:pt x="1877" y="2518"/>
                  </a:cubicBezTo>
                  <a:cubicBezTo>
                    <a:pt x="2103" y="2394"/>
                    <a:pt x="2103" y="2394"/>
                    <a:pt x="2103" y="2394"/>
                  </a:cubicBezTo>
                  <a:cubicBezTo>
                    <a:pt x="2194" y="2345"/>
                    <a:pt x="2250" y="2250"/>
                    <a:pt x="2250" y="2146"/>
                  </a:cubicBezTo>
                  <a:cubicBezTo>
                    <a:pt x="2250" y="1863"/>
                    <a:pt x="2250" y="1863"/>
                    <a:pt x="2250" y="1863"/>
                  </a:cubicBezTo>
                  <a:cubicBezTo>
                    <a:pt x="2250" y="1863"/>
                    <a:pt x="2168" y="1764"/>
                    <a:pt x="2088" y="1605"/>
                  </a:cubicBezTo>
                  <a:cubicBezTo>
                    <a:pt x="2088" y="1605"/>
                    <a:pt x="2088" y="1605"/>
                    <a:pt x="2088" y="1605"/>
                  </a:cubicBezTo>
                  <a:cubicBezTo>
                    <a:pt x="2088" y="1605"/>
                    <a:pt x="2088" y="1605"/>
                    <a:pt x="2088" y="1605"/>
                  </a:cubicBezTo>
                  <a:cubicBezTo>
                    <a:pt x="2078" y="1584"/>
                    <a:pt x="2067" y="1562"/>
                    <a:pt x="2057" y="1539"/>
                  </a:cubicBezTo>
                  <a:cubicBezTo>
                    <a:pt x="2056" y="1536"/>
                    <a:pt x="2054" y="1533"/>
                    <a:pt x="2053" y="1530"/>
                  </a:cubicBezTo>
                  <a:cubicBezTo>
                    <a:pt x="2043" y="1506"/>
                    <a:pt x="2033" y="1482"/>
                    <a:pt x="2023" y="1456"/>
                  </a:cubicBezTo>
                  <a:cubicBezTo>
                    <a:pt x="2022" y="1455"/>
                    <a:pt x="2022" y="1453"/>
                    <a:pt x="2021" y="1451"/>
                  </a:cubicBezTo>
                  <a:cubicBezTo>
                    <a:pt x="2013" y="1429"/>
                    <a:pt x="2005" y="1406"/>
                    <a:pt x="1997" y="1382"/>
                  </a:cubicBezTo>
                  <a:cubicBezTo>
                    <a:pt x="1995" y="1375"/>
                    <a:pt x="1993" y="1369"/>
                    <a:pt x="1991" y="1362"/>
                  </a:cubicBezTo>
                  <a:cubicBezTo>
                    <a:pt x="1984" y="1336"/>
                    <a:pt x="1976" y="1309"/>
                    <a:pt x="1970" y="1282"/>
                  </a:cubicBezTo>
                  <a:cubicBezTo>
                    <a:pt x="1906" y="1240"/>
                    <a:pt x="1863" y="1168"/>
                    <a:pt x="1863" y="1087"/>
                  </a:cubicBezTo>
                  <a:cubicBezTo>
                    <a:pt x="1863" y="776"/>
                    <a:pt x="1863" y="776"/>
                    <a:pt x="1863" y="776"/>
                  </a:cubicBezTo>
                  <a:cubicBezTo>
                    <a:pt x="1863" y="708"/>
                    <a:pt x="1893" y="647"/>
                    <a:pt x="1940" y="604"/>
                  </a:cubicBezTo>
                  <a:cubicBezTo>
                    <a:pt x="1940" y="166"/>
                    <a:pt x="1940" y="166"/>
                    <a:pt x="1940" y="166"/>
                  </a:cubicBezTo>
                  <a:cubicBezTo>
                    <a:pt x="1830" y="81"/>
                    <a:pt x="1661" y="0"/>
                    <a:pt x="1397" y="0"/>
                  </a:cubicBezTo>
                  <a:cubicBezTo>
                    <a:pt x="655" y="0"/>
                    <a:pt x="621" y="621"/>
                    <a:pt x="621" y="621"/>
                  </a:cubicBezTo>
                  <a:cubicBezTo>
                    <a:pt x="621" y="1009"/>
                    <a:pt x="621" y="1009"/>
                    <a:pt x="621" y="1009"/>
                  </a:cubicBezTo>
                  <a:cubicBezTo>
                    <a:pt x="580" y="1046"/>
                    <a:pt x="543" y="1098"/>
                    <a:pt x="543" y="1157"/>
                  </a:cubicBezTo>
                  <a:cubicBezTo>
                    <a:pt x="543" y="1425"/>
                    <a:pt x="543" y="1425"/>
                    <a:pt x="543" y="1425"/>
                  </a:cubicBezTo>
                  <a:cubicBezTo>
                    <a:pt x="543" y="1496"/>
                    <a:pt x="581" y="1558"/>
                    <a:pt x="636" y="1594"/>
                  </a:cubicBezTo>
                  <a:cubicBezTo>
                    <a:pt x="703" y="1886"/>
                    <a:pt x="928" y="2096"/>
                    <a:pt x="928" y="2096"/>
                  </a:cubicBezTo>
                  <a:cubicBezTo>
                    <a:pt x="928" y="2340"/>
                    <a:pt x="928" y="2340"/>
                    <a:pt x="928" y="2340"/>
                  </a:cubicBezTo>
                  <a:cubicBezTo>
                    <a:pt x="928" y="2430"/>
                    <a:pt x="879" y="2512"/>
                    <a:pt x="801" y="2555"/>
                  </a:cubicBezTo>
                  <a:cubicBezTo>
                    <a:pt x="280" y="2881"/>
                    <a:pt x="280" y="2881"/>
                    <a:pt x="280" y="2881"/>
                  </a:cubicBezTo>
                  <a:cubicBezTo>
                    <a:pt x="108" y="2975"/>
                    <a:pt x="0" y="3156"/>
                    <a:pt x="0" y="3353"/>
                  </a:cubicBezTo>
                  <a:cubicBezTo>
                    <a:pt x="0" y="3570"/>
                    <a:pt x="0" y="3570"/>
                    <a:pt x="0" y="3570"/>
                  </a:cubicBezTo>
                  <a:cubicBezTo>
                    <a:pt x="1087" y="3570"/>
                    <a:pt x="1087" y="3570"/>
                    <a:pt x="1087" y="3570"/>
                  </a:cubicBezTo>
                  <a:cubicBezTo>
                    <a:pt x="1087" y="3318"/>
                    <a:pt x="1087" y="3318"/>
                    <a:pt x="1087" y="3318"/>
                  </a:cubicBezTo>
                  <a:cubicBezTo>
                    <a:pt x="1087" y="3091"/>
                    <a:pt x="1211" y="2881"/>
                    <a:pt x="1411" y="27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44" name="Freeform 16">
              <a:extLst>
                <a:ext uri="{FF2B5EF4-FFF2-40B4-BE49-F238E27FC236}">
                  <a16:creationId xmlns:a16="http://schemas.microsoft.com/office/drawing/2014/main" id="{942BE8A8-38BB-4255-B4EC-007CDF0FC7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1688" y="3676650"/>
              <a:ext cx="303213" cy="477838"/>
            </a:xfrm>
            <a:custGeom>
              <a:avLst/>
              <a:gdLst>
                <a:gd name="T0" fmla="*/ 1164 w 2250"/>
                <a:gd name="T1" fmla="*/ 3318 h 3570"/>
                <a:gd name="T2" fmla="*/ 1164 w 2250"/>
                <a:gd name="T3" fmla="*/ 3570 h 3570"/>
                <a:gd name="T4" fmla="*/ 2250 w 2250"/>
                <a:gd name="T5" fmla="*/ 3570 h 3570"/>
                <a:gd name="T6" fmla="*/ 2250 w 2250"/>
                <a:gd name="T7" fmla="*/ 3353 h 3570"/>
                <a:gd name="T8" fmla="*/ 1970 w 2250"/>
                <a:gd name="T9" fmla="*/ 2881 h 3570"/>
                <a:gd name="T10" fmla="*/ 1450 w 2250"/>
                <a:gd name="T11" fmla="*/ 2555 h 3570"/>
                <a:gd name="T12" fmla="*/ 1322 w 2250"/>
                <a:gd name="T13" fmla="*/ 2340 h 3570"/>
                <a:gd name="T14" fmla="*/ 1322 w 2250"/>
                <a:gd name="T15" fmla="*/ 2096 h 3570"/>
                <a:gd name="T16" fmla="*/ 1614 w 2250"/>
                <a:gd name="T17" fmla="*/ 1594 h 3570"/>
                <a:gd name="T18" fmla="*/ 1707 w 2250"/>
                <a:gd name="T19" fmla="*/ 1425 h 3570"/>
                <a:gd name="T20" fmla="*/ 1707 w 2250"/>
                <a:gd name="T21" fmla="*/ 1157 h 3570"/>
                <a:gd name="T22" fmla="*/ 1629 w 2250"/>
                <a:gd name="T23" fmla="*/ 1009 h 3570"/>
                <a:gd name="T24" fmla="*/ 1629 w 2250"/>
                <a:gd name="T25" fmla="*/ 621 h 3570"/>
                <a:gd name="T26" fmla="*/ 853 w 2250"/>
                <a:gd name="T27" fmla="*/ 0 h 3570"/>
                <a:gd name="T28" fmla="*/ 310 w 2250"/>
                <a:gd name="T29" fmla="*/ 166 h 3570"/>
                <a:gd name="T30" fmla="*/ 310 w 2250"/>
                <a:gd name="T31" fmla="*/ 604 h 3570"/>
                <a:gd name="T32" fmla="*/ 388 w 2250"/>
                <a:gd name="T33" fmla="*/ 776 h 3570"/>
                <a:gd name="T34" fmla="*/ 388 w 2250"/>
                <a:gd name="T35" fmla="*/ 1087 h 3570"/>
                <a:gd name="T36" fmla="*/ 280 w 2250"/>
                <a:gd name="T37" fmla="*/ 1282 h 3570"/>
                <a:gd name="T38" fmla="*/ 259 w 2250"/>
                <a:gd name="T39" fmla="*/ 1362 h 3570"/>
                <a:gd name="T40" fmla="*/ 253 w 2250"/>
                <a:gd name="T41" fmla="*/ 1382 h 3570"/>
                <a:gd name="T42" fmla="*/ 229 w 2250"/>
                <a:gd name="T43" fmla="*/ 1451 h 3570"/>
                <a:gd name="T44" fmla="*/ 227 w 2250"/>
                <a:gd name="T45" fmla="*/ 1456 h 3570"/>
                <a:gd name="T46" fmla="*/ 197 w 2250"/>
                <a:gd name="T47" fmla="*/ 1530 h 3570"/>
                <a:gd name="T48" fmla="*/ 193 w 2250"/>
                <a:gd name="T49" fmla="*/ 1539 h 3570"/>
                <a:gd name="T50" fmla="*/ 162 w 2250"/>
                <a:gd name="T51" fmla="*/ 1605 h 3570"/>
                <a:gd name="T52" fmla="*/ 162 w 2250"/>
                <a:gd name="T53" fmla="*/ 1605 h 3570"/>
                <a:gd name="T54" fmla="*/ 162 w 2250"/>
                <a:gd name="T55" fmla="*/ 1605 h 3570"/>
                <a:gd name="T56" fmla="*/ 0 w 2250"/>
                <a:gd name="T57" fmla="*/ 1863 h 3570"/>
                <a:gd name="T58" fmla="*/ 0 w 2250"/>
                <a:gd name="T59" fmla="*/ 2146 h 3570"/>
                <a:gd name="T60" fmla="*/ 147 w 2250"/>
                <a:gd name="T61" fmla="*/ 2394 h 3570"/>
                <a:gd name="T62" fmla="*/ 373 w 2250"/>
                <a:gd name="T63" fmla="*/ 2518 h 3570"/>
                <a:gd name="T64" fmla="*/ 378 w 2250"/>
                <a:gd name="T65" fmla="*/ 2520 h 3570"/>
                <a:gd name="T66" fmla="*/ 839 w 2250"/>
                <a:gd name="T67" fmla="*/ 2772 h 3570"/>
                <a:gd name="T68" fmla="*/ 1164 w 2250"/>
                <a:gd name="T69" fmla="*/ 3318 h 3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50" h="3570">
                  <a:moveTo>
                    <a:pt x="1164" y="3318"/>
                  </a:moveTo>
                  <a:cubicBezTo>
                    <a:pt x="1164" y="3570"/>
                    <a:pt x="1164" y="3570"/>
                    <a:pt x="1164" y="3570"/>
                  </a:cubicBezTo>
                  <a:cubicBezTo>
                    <a:pt x="2250" y="3570"/>
                    <a:pt x="2250" y="3570"/>
                    <a:pt x="2250" y="3570"/>
                  </a:cubicBezTo>
                  <a:cubicBezTo>
                    <a:pt x="2250" y="3353"/>
                    <a:pt x="2250" y="3353"/>
                    <a:pt x="2250" y="3353"/>
                  </a:cubicBezTo>
                  <a:cubicBezTo>
                    <a:pt x="2250" y="3156"/>
                    <a:pt x="2142" y="2975"/>
                    <a:pt x="1970" y="2881"/>
                  </a:cubicBezTo>
                  <a:cubicBezTo>
                    <a:pt x="1450" y="2555"/>
                    <a:pt x="1450" y="2555"/>
                    <a:pt x="1450" y="2555"/>
                  </a:cubicBezTo>
                  <a:cubicBezTo>
                    <a:pt x="1371" y="2512"/>
                    <a:pt x="1322" y="2430"/>
                    <a:pt x="1322" y="2340"/>
                  </a:cubicBezTo>
                  <a:cubicBezTo>
                    <a:pt x="1322" y="2096"/>
                    <a:pt x="1322" y="2096"/>
                    <a:pt x="1322" y="2096"/>
                  </a:cubicBezTo>
                  <a:cubicBezTo>
                    <a:pt x="1322" y="2096"/>
                    <a:pt x="1547" y="1886"/>
                    <a:pt x="1614" y="1594"/>
                  </a:cubicBezTo>
                  <a:cubicBezTo>
                    <a:pt x="1670" y="1558"/>
                    <a:pt x="1707" y="1496"/>
                    <a:pt x="1707" y="1425"/>
                  </a:cubicBezTo>
                  <a:cubicBezTo>
                    <a:pt x="1707" y="1157"/>
                    <a:pt x="1707" y="1157"/>
                    <a:pt x="1707" y="1157"/>
                  </a:cubicBezTo>
                  <a:cubicBezTo>
                    <a:pt x="1707" y="1098"/>
                    <a:pt x="1670" y="1046"/>
                    <a:pt x="1629" y="1009"/>
                  </a:cubicBezTo>
                  <a:cubicBezTo>
                    <a:pt x="1629" y="621"/>
                    <a:pt x="1629" y="621"/>
                    <a:pt x="1629" y="621"/>
                  </a:cubicBezTo>
                  <a:cubicBezTo>
                    <a:pt x="1629" y="621"/>
                    <a:pt x="1595" y="0"/>
                    <a:pt x="853" y="0"/>
                  </a:cubicBezTo>
                  <a:cubicBezTo>
                    <a:pt x="590" y="0"/>
                    <a:pt x="420" y="81"/>
                    <a:pt x="310" y="166"/>
                  </a:cubicBezTo>
                  <a:cubicBezTo>
                    <a:pt x="310" y="604"/>
                    <a:pt x="310" y="604"/>
                    <a:pt x="310" y="604"/>
                  </a:cubicBezTo>
                  <a:cubicBezTo>
                    <a:pt x="357" y="647"/>
                    <a:pt x="388" y="708"/>
                    <a:pt x="388" y="776"/>
                  </a:cubicBezTo>
                  <a:cubicBezTo>
                    <a:pt x="388" y="1087"/>
                    <a:pt x="388" y="1087"/>
                    <a:pt x="388" y="1087"/>
                  </a:cubicBezTo>
                  <a:cubicBezTo>
                    <a:pt x="388" y="1168"/>
                    <a:pt x="345" y="1240"/>
                    <a:pt x="280" y="1282"/>
                  </a:cubicBezTo>
                  <a:cubicBezTo>
                    <a:pt x="274" y="1309"/>
                    <a:pt x="267" y="1336"/>
                    <a:pt x="259" y="1362"/>
                  </a:cubicBezTo>
                  <a:cubicBezTo>
                    <a:pt x="257" y="1369"/>
                    <a:pt x="255" y="1375"/>
                    <a:pt x="253" y="1382"/>
                  </a:cubicBezTo>
                  <a:cubicBezTo>
                    <a:pt x="245" y="1406"/>
                    <a:pt x="237" y="1429"/>
                    <a:pt x="229" y="1451"/>
                  </a:cubicBezTo>
                  <a:cubicBezTo>
                    <a:pt x="228" y="1453"/>
                    <a:pt x="228" y="1455"/>
                    <a:pt x="227" y="1456"/>
                  </a:cubicBezTo>
                  <a:cubicBezTo>
                    <a:pt x="218" y="1482"/>
                    <a:pt x="208" y="1506"/>
                    <a:pt x="197" y="1530"/>
                  </a:cubicBezTo>
                  <a:cubicBezTo>
                    <a:pt x="196" y="1533"/>
                    <a:pt x="194" y="1536"/>
                    <a:pt x="193" y="1539"/>
                  </a:cubicBezTo>
                  <a:cubicBezTo>
                    <a:pt x="183" y="1562"/>
                    <a:pt x="173" y="1584"/>
                    <a:pt x="162" y="1605"/>
                  </a:cubicBezTo>
                  <a:cubicBezTo>
                    <a:pt x="162" y="1605"/>
                    <a:pt x="162" y="1605"/>
                    <a:pt x="162" y="1605"/>
                  </a:cubicBezTo>
                  <a:cubicBezTo>
                    <a:pt x="162" y="1605"/>
                    <a:pt x="162" y="1605"/>
                    <a:pt x="162" y="1605"/>
                  </a:cubicBezTo>
                  <a:cubicBezTo>
                    <a:pt x="82" y="1764"/>
                    <a:pt x="0" y="1863"/>
                    <a:pt x="0" y="1863"/>
                  </a:cubicBezTo>
                  <a:cubicBezTo>
                    <a:pt x="0" y="2146"/>
                    <a:pt x="0" y="2146"/>
                    <a:pt x="0" y="2146"/>
                  </a:cubicBezTo>
                  <a:cubicBezTo>
                    <a:pt x="0" y="2250"/>
                    <a:pt x="56" y="2345"/>
                    <a:pt x="147" y="2394"/>
                  </a:cubicBezTo>
                  <a:cubicBezTo>
                    <a:pt x="373" y="2518"/>
                    <a:pt x="373" y="2518"/>
                    <a:pt x="373" y="2518"/>
                  </a:cubicBezTo>
                  <a:cubicBezTo>
                    <a:pt x="378" y="2517"/>
                    <a:pt x="381" y="2518"/>
                    <a:pt x="378" y="2520"/>
                  </a:cubicBezTo>
                  <a:cubicBezTo>
                    <a:pt x="839" y="2772"/>
                    <a:pt x="839" y="2772"/>
                    <a:pt x="839" y="2772"/>
                  </a:cubicBezTo>
                  <a:cubicBezTo>
                    <a:pt x="1039" y="2881"/>
                    <a:pt x="1164" y="3091"/>
                    <a:pt x="1164" y="33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45" name="Freeform 17">
              <a:extLst>
                <a:ext uri="{FF2B5EF4-FFF2-40B4-BE49-F238E27FC236}">
                  <a16:creationId xmlns:a16="http://schemas.microsoft.com/office/drawing/2014/main" id="{F24E82AD-10AF-49B3-AB6F-2ED10E4E03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2763" y="3603625"/>
              <a:ext cx="460375" cy="550863"/>
            </a:xfrm>
            <a:custGeom>
              <a:avLst/>
              <a:gdLst>
                <a:gd name="T0" fmla="*/ 3070 w 3414"/>
                <a:gd name="T1" fmla="*/ 3320 h 4113"/>
                <a:gd name="T2" fmla="*/ 2329 w 3414"/>
                <a:gd name="T3" fmla="*/ 2949 h 4113"/>
                <a:gd name="T4" fmla="*/ 2173 w 3414"/>
                <a:gd name="T5" fmla="*/ 2696 h 4113"/>
                <a:gd name="T6" fmla="*/ 2173 w 3414"/>
                <a:gd name="T7" fmla="*/ 2406 h 4113"/>
                <a:gd name="T8" fmla="*/ 2243 w 3414"/>
                <a:gd name="T9" fmla="*/ 2315 h 4113"/>
                <a:gd name="T10" fmla="*/ 2473 w 3414"/>
                <a:gd name="T11" fmla="*/ 1851 h 4113"/>
                <a:gd name="T12" fmla="*/ 2638 w 3414"/>
                <a:gd name="T13" fmla="*/ 1630 h 4113"/>
                <a:gd name="T14" fmla="*/ 2638 w 3414"/>
                <a:gd name="T15" fmla="*/ 1319 h 4113"/>
                <a:gd name="T16" fmla="*/ 2561 w 3414"/>
                <a:gd name="T17" fmla="*/ 1147 h 4113"/>
                <a:gd name="T18" fmla="*/ 2561 w 3414"/>
                <a:gd name="T19" fmla="*/ 699 h 4113"/>
                <a:gd name="T20" fmla="*/ 1707 w 3414"/>
                <a:gd name="T21" fmla="*/ 0 h 4113"/>
                <a:gd name="T22" fmla="*/ 854 w 3414"/>
                <a:gd name="T23" fmla="*/ 699 h 4113"/>
                <a:gd name="T24" fmla="*/ 854 w 3414"/>
                <a:gd name="T25" fmla="*/ 1147 h 4113"/>
                <a:gd name="T26" fmla="*/ 776 w 3414"/>
                <a:gd name="T27" fmla="*/ 1319 h 4113"/>
                <a:gd name="T28" fmla="*/ 776 w 3414"/>
                <a:gd name="T29" fmla="*/ 1630 h 4113"/>
                <a:gd name="T30" fmla="*/ 883 w 3414"/>
                <a:gd name="T31" fmla="*/ 1825 h 4113"/>
                <a:gd name="T32" fmla="*/ 1164 w 3414"/>
                <a:gd name="T33" fmla="*/ 2406 h 4113"/>
                <a:gd name="T34" fmla="*/ 1164 w 3414"/>
                <a:gd name="T35" fmla="*/ 2689 h 4113"/>
                <a:gd name="T36" fmla="*/ 1017 w 3414"/>
                <a:gd name="T37" fmla="*/ 2937 h 4113"/>
                <a:gd name="T38" fmla="*/ 324 w 3414"/>
                <a:gd name="T39" fmla="*/ 3315 h 4113"/>
                <a:gd name="T40" fmla="*/ 0 w 3414"/>
                <a:gd name="T41" fmla="*/ 3861 h 4113"/>
                <a:gd name="T42" fmla="*/ 0 w 3414"/>
                <a:gd name="T43" fmla="*/ 4113 h 4113"/>
                <a:gd name="T44" fmla="*/ 3414 w 3414"/>
                <a:gd name="T45" fmla="*/ 4113 h 4113"/>
                <a:gd name="T46" fmla="*/ 3414 w 3414"/>
                <a:gd name="T47" fmla="*/ 3877 h 4113"/>
                <a:gd name="T48" fmla="*/ 3070 w 3414"/>
                <a:gd name="T49" fmla="*/ 3320 h 4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14" h="4113">
                  <a:moveTo>
                    <a:pt x="3070" y="3320"/>
                  </a:moveTo>
                  <a:cubicBezTo>
                    <a:pt x="2329" y="2949"/>
                    <a:pt x="2329" y="2949"/>
                    <a:pt x="2329" y="2949"/>
                  </a:cubicBezTo>
                  <a:cubicBezTo>
                    <a:pt x="2233" y="2901"/>
                    <a:pt x="2173" y="2804"/>
                    <a:pt x="2173" y="2696"/>
                  </a:cubicBezTo>
                  <a:cubicBezTo>
                    <a:pt x="2173" y="2406"/>
                    <a:pt x="2173" y="2406"/>
                    <a:pt x="2173" y="2406"/>
                  </a:cubicBezTo>
                  <a:cubicBezTo>
                    <a:pt x="2193" y="2382"/>
                    <a:pt x="2217" y="2351"/>
                    <a:pt x="2243" y="2315"/>
                  </a:cubicBezTo>
                  <a:cubicBezTo>
                    <a:pt x="2344" y="2173"/>
                    <a:pt x="2420" y="2016"/>
                    <a:pt x="2473" y="1851"/>
                  </a:cubicBezTo>
                  <a:cubicBezTo>
                    <a:pt x="2568" y="1822"/>
                    <a:pt x="2638" y="1734"/>
                    <a:pt x="2638" y="1630"/>
                  </a:cubicBezTo>
                  <a:cubicBezTo>
                    <a:pt x="2638" y="1319"/>
                    <a:pt x="2638" y="1319"/>
                    <a:pt x="2638" y="1319"/>
                  </a:cubicBezTo>
                  <a:cubicBezTo>
                    <a:pt x="2638" y="1251"/>
                    <a:pt x="2608" y="1190"/>
                    <a:pt x="2561" y="1147"/>
                  </a:cubicBezTo>
                  <a:cubicBezTo>
                    <a:pt x="2561" y="699"/>
                    <a:pt x="2561" y="699"/>
                    <a:pt x="2561" y="699"/>
                  </a:cubicBezTo>
                  <a:cubicBezTo>
                    <a:pt x="2561" y="699"/>
                    <a:pt x="2653" y="0"/>
                    <a:pt x="1707" y="0"/>
                  </a:cubicBezTo>
                  <a:cubicBezTo>
                    <a:pt x="761" y="0"/>
                    <a:pt x="854" y="699"/>
                    <a:pt x="854" y="699"/>
                  </a:cubicBezTo>
                  <a:cubicBezTo>
                    <a:pt x="854" y="1147"/>
                    <a:pt x="854" y="1147"/>
                    <a:pt x="854" y="1147"/>
                  </a:cubicBezTo>
                  <a:cubicBezTo>
                    <a:pt x="806" y="1190"/>
                    <a:pt x="776" y="1251"/>
                    <a:pt x="776" y="1319"/>
                  </a:cubicBezTo>
                  <a:cubicBezTo>
                    <a:pt x="776" y="1630"/>
                    <a:pt x="776" y="1630"/>
                    <a:pt x="776" y="1630"/>
                  </a:cubicBezTo>
                  <a:cubicBezTo>
                    <a:pt x="776" y="1711"/>
                    <a:pt x="819" y="1783"/>
                    <a:pt x="883" y="1825"/>
                  </a:cubicBezTo>
                  <a:cubicBezTo>
                    <a:pt x="961" y="2163"/>
                    <a:pt x="1164" y="2406"/>
                    <a:pt x="1164" y="2406"/>
                  </a:cubicBezTo>
                  <a:cubicBezTo>
                    <a:pt x="1164" y="2689"/>
                    <a:pt x="1164" y="2689"/>
                    <a:pt x="1164" y="2689"/>
                  </a:cubicBezTo>
                  <a:cubicBezTo>
                    <a:pt x="1164" y="2793"/>
                    <a:pt x="1107" y="2888"/>
                    <a:pt x="1017" y="2937"/>
                  </a:cubicBezTo>
                  <a:cubicBezTo>
                    <a:pt x="324" y="3315"/>
                    <a:pt x="324" y="3315"/>
                    <a:pt x="324" y="3315"/>
                  </a:cubicBezTo>
                  <a:cubicBezTo>
                    <a:pt x="124" y="3424"/>
                    <a:pt x="0" y="3634"/>
                    <a:pt x="0" y="3861"/>
                  </a:cubicBezTo>
                  <a:cubicBezTo>
                    <a:pt x="0" y="4113"/>
                    <a:pt x="0" y="4113"/>
                    <a:pt x="0" y="4113"/>
                  </a:cubicBezTo>
                  <a:cubicBezTo>
                    <a:pt x="3414" y="4113"/>
                    <a:pt x="3414" y="4113"/>
                    <a:pt x="3414" y="4113"/>
                  </a:cubicBezTo>
                  <a:cubicBezTo>
                    <a:pt x="3414" y="3877"/>
                    <a:pt x="3414" y="3877"/>
                    <a:pt x="3414" y="3877"/>
                  </a:cubicBezTo>
                  <a:cubicBezTo>
                    <a:pt x="3414" y="3641"/>
                    <a:pt x="3281" y="3425"/>
                    <a:pt x="3070" y="3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</p:grpSp>
      <p:sp>
        <p:nvSpPr>
          <p:cNvPr id="46" name="TextBox 56">
            <a:extLst>
              <a:ext uri="{FF2B5EF4-FFF2-40B4-BE49-F238E27FC236}">
                <a16:creationId xmlns:a16="http://schemas.microsoft.com/office/drawing/2014/main" id="{AF65F4FD-9912-4CCE-AC12-A6288861867D}"/>
              </a:ext>
            </a:extLst>
          </p:cNvPr>
          <p:cNvSpPr txBox="1"/>
          <p:nvPr/>
        </p:nvSpPr>
        <p:spPr>
          <a:xfrm>
            <a:off x="2723390" y="2488084"/>
            <a:ext cx="360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  <a:endParaRPr lang="en-IN" sz="2000" b="1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TextBox 57">
            <a:extLst>
              <a:ext uri="{FF2B5EF4-FFF2-40B4-BE49-F238E27FC236}">
                <a16:creationId xmlns:a16="http://schemas.microsoft.com/office/drawing/2014/main" id="{D30EB643-C7FE-4888-933E-0A4467A40B40}"/>
              </a:ext>
            </a:extLst>
          </p:cNvPr>
          <p:cNvSpPr txBox="1"/>
          <p:nvPr/>
        </p:nvSpPr>
        <p:spPr>
          <a:xfrm>
            <a:off x="2723390" y="5520510"/>
            <a:ext cx="360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</a:t>
            </a:r>
          </a:p>
        </p:txBody>
      </p:sp>
      <p:sp>
        <p:nvSpPr>
          <p:cNvPr id="48" name="TextBox 59">
            <a:extLst>
              <a:ext uri="{FF2B5EF4-FFF2-40B4-BE49-F238E27FC236}">
                <a16:creationId xmlns:a16="http://schemas.microsoft.com/office/drawing/2014/main" id="{42936D78-AE70-4D89-958E-D61B3CFC2B7C}"/>
              </a:ext>
            </a:extLst>
          </p:cNvPr>
          <p:cNvSpPr txBox="1"/>
          <p:nvPr/>
        </p:nvSpPr>
        <p:spPr>
          <a:xfrm>
            <a:off x="3648501" y="4919600"/>
            <a:ext cx="326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</a:t>
            </a:r>
          </a:p>
        </p:txBody>
      </p:sp>
      <p:sp>
        <p:nvSpPr>
          <p:cNvPr id="49" name="TextBox 61">
            <a:extLst>
              <a:ext uri="{FF2B5EF4-FFF2-40B4-BE49-F238E27FC236}">
                <a16:creationId xmlns:a16="http://schemas.microsoft.com/office/drawing/2014/main" id="{6CD93EC4-8987-4E96-BE7C-965B234A7B2C}"/>
              </a:ext>
            </a:extLst>
          </p:cNvPr>
          <p:cNvSpPr txBox="1"/>
          <p:nvPr/>
        </p:nvSpPr>
        <p:spPr>
          <a:xfrm>
            <a:off x="4425588" y="4001445"/>
            <a:ext cx="558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</a:t>
            </a:r>
          </a:p>
        </p:txBody>
      </p:sp>
      <p:sp>
        <p:nvSpPr>
          <p:cNvPr id="50" name="TextBox 63">
            <a:extLst>
              <a:ext uri="{FF2B5EF4-FFF2-40B4-BE49-F238E27FC236}">
                <a16:creationId xmlns:a16="http://schemas.microsoft.com/office/drawing/2014/main" id="{49717057-C46C-4806-8D71-7A88F41E65FC}"/>
              </a:ext>
            </a:extLst>
          </p:cNvPr>
          <p:cNvSpPr txBox="1"/>
          <p:nvPr/>
        </p:nvSpPr>
        <p:spPr>
          <a:xfrm>
            <a:off x="3595257" y="3149306"/>
            <a:ext cx="5458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</a:p>
        </p:txBody>
      </p:sp>
      <p:sp>
        <p:nvSpPr>
          <p:cNvPr id="51" name="Rectángulo 50">
            <a:extLst>
              <a:ext uri="{FF2B5EF4-FFF2-40B4-BE49-F238E27FC236}">
                <a16:creationId xmlns:a16="http://schemas.microsoft.com/office/drawing/2014/main" id="{099293BD-CA2F-42CF-A6D7-C3775ABEE867}"/>
              </a:ext>
            </a:extLst>
          </p:cNvPr>
          <p:cNvSpPr/>
          <p:nvPr/>
        </p:nvSpPr>
        <p:spPr>
          <a:xfrm>
            <a:off x="3283540" y="1956135"/>
            <a:ext cx="55398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/>
              <a:t>In totale, </a:t>
            </a:r>
            <a:r>
              <a:rPr lang="it-IT" sz="1600" b="1" dirty="0"/>
              <a:t>81 Milioni di unità inefficienti installate in Europa possono essere sostituiti da nuove unità molto efficienti.</a:t>
            </a:r>
          </a:p>
        </p:txBody>
      </p:sp>
      <p:sp>
        <p:nvSpPr>
          <p:cNvPr id="52" name="Rectángulo 51">
            <a:extLst>
              <a:ext uri="{FF2B5EF4-FFF2-40B4-BE49-F238E27FC236}">
                <a16:creationId xmlns:a16="http://schemas.microsoft.com/office/drawing/2014/main" id="{A05C3D84-913B-4D87-B25B-8B1EA68AB2E4}"/>
              </a:ext>
            </a:extLst>
          </p:cNvPr>
          <p:cNvSpPr/>
          <p:nvPr/>
        </p:nvSpPr>
        <p:spPr>
          <a:xfrm>
            <a:off x="4200092" y="2610697"/>
            <a:ext cx="48714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In </a:t>
            </a:r>
            <a:r>
              <a:rPr lang="it-IT" sz="1600" dirty="0"/>
              <a:t>generale</a:t>
            </a:r>
            <a:r>
              <a:rPr lang="en-US" sz="1600" dirty="0"/>
              <a:t>, </a:t>
            </a:r>
            <a:r>
              <a:rPr lang="it-IT" sz="1600" dirty="0"/>
              <a:t>l'installazione di apparecchiature basate su energia rinnovabile richiede molta manodopera (creando il </a:t>
            </a:r>
            <a:r>
              <a:rPr lang="it-IT" sz="1600" b="1" dirty="0"/>
              <a:t>doppio dei posti di lavoro</a:t>
            </a:r>
            <a:r>
              <a:rPr lang="it-IT" sz="1600" dirty="0"/>
              <a:t> rispetto alle apparecchiature di generazione di energia convenzionali)</a:t>
            </a:r>
            <a:endParaRPr lang="en-US" sz="1600" b="1" dirty="0">
              <a:solidFill>
                <a:srgbClr val="404040"/>
              </a:solidFill>
              <a:latin typeface="Arial" panose="020B0604020202020204" pitchFamily="34" charset="0"/>
            </a:endParaRPr>
          </a:p>
        </p:txBody>
      </p:sp>
      <p:sp>
        <p:nvSpPr>
          <p:cNvPr id="53" name="Rectángulo 52">
            <a:extLst>
              <a:ext uri="{FF2B5EF4-FFF2-40B4-BE49-F238E27FC236}">
                <a16:creationId xmlns:a16="http://schemas.microsoft.com/office/drawing/2014/main" id="{CC8D3C6F-1F93-43EC-A986-B745E77266AF}"/>
              </a:ext>
            </a:extLst>
          </p:cNvPr>
          <p:cNvSpPr/>
          <p:nvPr/>
        </p:nvSpPr>
        <p:spPr>
          <a:xfrm>
            <a:off x="5171479" y="3808297"/>
            <a:ext cx="43492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b="1" dirty="0"/>
              <a:t>I benefici vanno oltre al risparmio</a:t>
            </a:r>
            <a:r>
              <a:rPr lang="it-IT" sz="1600" dirty="0"/>
              <a:t>: 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it-IT" sz="1600" dirty="0"/>
              <a:t>Migliore qualità dell’aria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it-IT" sz="1600" dirty="0"/>
              <a:t>Riduzione rumore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it-IT" sz="1600" dirty="0"/>
              <a:t>Maggior valore dell’edificio</a:t>
            </a:r>
            <a:endParaRPr lang="it-IT" sz="1600" b="1" dirty="0"/>
          </a:p>
        </p:txBody>
      </p:sp>
      <p:sp>
        <p:nvSpPr>
          <p:cNvPr id="54" name="Rectángulo 53">
            <a:extLst>
              <a:ext uri="{FF2B5EF4-FFF2-40B4-BE49-F238E27FC236}">
                <a16:creationId xmlns:a16="http://schemas.microsoft.com/office/drawing/2014/main" id="{8E0588A2-FE48-45C4-A385-3088C4A9EF84}"/>
              </a:ext>
            </a:extLst>
          </p:cNvPr>
          <p:cNvSpPr/>
          <p:nvPr/>
        </p:nvSpPr>
        <p:spPr>
          <a:xfrm>
            <a:off x="4472758" y="5032047"/>
            <a:ext cx="39290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>
                <a:solidFill>
                  <a:srgbClr val="5A5C5C"/>
                </a:solidFill>
                <a:latin typeface="Roboto"/>
              </a:rPr>
              <a:t>Previsto il raggiungimento di </a:t>
            </a:r>
            <a:r>
              <a:rPr lang="it-IT" sz="1400" b="1">
                <a:solidFill>
                  <a:srgbClr val="5A5C5C"/>
                </a:solidFill>
                <a:latin typeface="Roboto"/>
              </a:rPr>
              <a:t>1,5 milioni di consumatori</a:t>
            </a:r>
            <a:endParaRPr lang="it-IT" sz="1400" b="0" i="0">
              <a:solidFill>
                <a:srgbClr val="5A5C5C"/>
              </a:solidFill>
              <a:effectLst/>
              <a:latin typeface="Roboto"/>
            </a:endParaRPr>
          </a:p>
        </p:txBody>
      </p:sp>
      <p:sp>
        <p:nvSpPr>
          <p:cNvPr id="55" name="Rectángulo 54">
            <a:extLst>
              <a:ext uri="{FF2B5EF4-FFF2-40B4-BE49-F238E27FC236}">
                <a16:creationId xmlns:a16="http://schemas.microsoft.com/office/drawing/2014/main" id="{49A15824-27E9-4662-AA31-EDD300AEAD30}"/>
              </a:ext>
            </a:extLst>
          </p:cNvPr>
          <p:cNvSpPr/>
          <p:nvPr/>
        </p:nvSpPr>
        <p:spPr>
          <a:xfrm>
            <a:off x="3508952" y="5846476"/>
            <a:ext cx="4572000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it-IT" sz="1600" b="1" dirty="0">
                <a:solidFill>
                  <a:srgbClr val="5A5C5C"/>
                </a:solidFill>
              </a:rPr>
              <a:t>10,000 consumatori </a:t>
            </a:r>
            <a:r>
              <a:rPr lang="it-IT" sz="1600" dirty="0">
                <a:solidFill>
                  <a:srgbClr val="5A5C5C"/>
                </a:solidFill>
              </a:rPr>
              <a:t>possono essere motivate alla sostituzione dell’impianto mediante le iniziative di HARP</a:t>
            </a:r>
          </a:p>
        </p:txBody>
      </p:sp>
    </p:spTree>
    <p:extLst>
      <p:ext uri="{BB962C8B-B14F-4D97-AF65-F5344CB8AC3E}">
        <p14:creationId xmlns:p14="http://schemas.microsoft.com/office/powerpoint/2010/main" val="786802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BBD25-DC9C-5643-8A30-98F3B6978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solidFill>
                  <a:srgbClr val="63B345"/>
                </a:solidFill>
              </a:rPr>
              <a:t>Struttura</a:t>
            </a:r>
            <a:endParaRPr lang="en-GB" dirty="0">
              <a:solidFill>
                <a:srgbClr val="63B345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F79765-2D69-6B45-A481-3030075A65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2155823"/>
            <a:ext cx="8064417" cy="4351338"/>
          </a:xfrm>
        </p:spPr>
        <p:txBody>
          <a:bodyPr>
            <a:normAutofit/>
          </a:bodyPr>
          <a:lstStyle/>
          <a:p>
            <a:r>
              <a:rPr lang="it-IT" dirty="0"/>
              <a:t>Modulo 0 – Introduzione al programma formativo</a:t>
            </a:r>
          </a:p>
          <a:p>
            <a:r>
              <a:rPr lang="it-IT" b="1" dirty="0"/>
              <a:t>Modulo 1 – Situazione attuale degli impianti di riscaldamento in Europa</a:t>
            </a:r>
          </a:p>
          <a:p>
            <a:r>
              <a:rPr lang="it-IT" dirty="0"/>
              <a:t>Modulo 2 – Etichettatura di impianti di riscaldamento esistenti con il Tool HARP</a:t>
            </a:r>
          </a:p>
          <a:p>
            <a:r>
              <a:rPr lang="it-IT" dirty="0"/>
              <a:t>Modulo 3 – Il Tool HARP. Il percorso </a:t>
            </a:r>
          </a:p>
          <a:p>
            <a:r>
              <a:rPr lang="it-IT" dirty="0"/>
              <a:t>Modulo 4 – Integrare HARP ai tuoi clienti</a:t>
            </a:r>
          </a:p>
        </p:txBody>
      </p:sp>
    </p:spTree>
    <p:extLst>
      <p:ext uri="{BB962C8B-B14F-4D97-AF65-F5344CB8AC3E}">
        <p14:creationId xmlns:p14="http://schemas.microsoft.com/office/powerpoint/2010/main" val="1127751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3E810-ACE8-6544-848B-A48E202A73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" y="1161428"/>
            <a:ext cx="8534400" cy="643766"/>
          </a:xfrm>
        </p:spPr>
        <p:txBody>
          <a:bodyPr/>
          <a:lstStyle/>
          <a:p>
            <a:r>
              <a:rPr lang="en-GB" dirty="0"/>
              <a:t>SOMMARIO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971452-384E-4F41-BDAE-BA23CFBE2A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" y="2226365"/>
            <a:ext cx="8534400" cy="3470207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dirty="0"/>
              <a:t>Situazione attuale degli impianti di riscaldamento in Europa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dirty="0"/>
              <a:t>Obiettivi chiave dell’unione europea</a:t>
            </a: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dirty="0"/>
              <a:t>Soluzioni più comuni degli impianti installati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dirty="0"/>
              <a:t>Potenziale del rinnovamento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6D90B7-BBB8-5746-AB7F-BB048826847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6222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8A242-AF25-CA42-824F-02F069115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290" y="1732914"/>
            <a:ext cx="5661660" cy="2153283"/>
          </a:xfrm>
        </p:spPr>
        <p:txBody>
          <a:bodyPr>
            <a:noAutofit/>
          </a:bodyPr>
          <a:lstStyle/>
          <a:p>
            <a:r>
              <a:rPr lang="it-IT" sz="5400" dirty="0"/>
              <a:t>Situazione attuale degli impianti di riscaldamento in Europa</a:t>
            </a:r>
          </a:p>
        </p:txBody>
      </p:sp>
    </p:spTree>
    <p:extLst>
      <p:ext uri="{BB962C8B-B14F-4D97-AF65-F5344CB8AC3E}">
        <p14:creationId xmlns:p14="http://schemas.microsoft.com/office/powerpoint/2010/main" val="1457110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3E810-ACE8-6544-848B-A48E202A73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0030" y="1016565"/>
            <a:ext cx="8534400" cy="643766"/>
          </a:xfrm>
        </p:spPr>
        <p:txBody>
          <a:bodyPr/>
          <a:lstStyle/>
          <a:p>
            <a:r>
              <a:rPr lang="it-IT">
                <a:solidFill>
                  <a:srgbClr val="63B345"/>
                </a:solidFill>
              </a:rPr>
              <a:t>Situazione attuale</a:t>
            </a:r>
          </a:p>
        </p:txBody>
      </p:sp>
      <p:grpSp>
        <p:nvGrpSpPr>
          <p:cNvPr id="8" name="Group 37">
            <a:extLst>
              <a:ext uri="{FF2B5EF4-FFF2-40B4-BE49-F238E27FC236}">
                <a16:creationId xmlns:a16="http://schemas.microsoft.com/office/drawing/2014/main" id="{A2FB122F-AE3B-49EC-88E8-287AF0A9C4DE}"/>
              </a:ext>
            </a:extLst>
          </p:cNvPr>
          <p:cNvGrpSpPr/>
          <p:nvPr/>
        </p:nvGrpSpPr>
        <p:grpSpPr>
          <a:xfrm>
            <a:off x="907878" y="2040086"/>
            <a:ext cx="3583341" cy="3384908"/>
            <a:chOff x="1207675" y="1387446"/>
            <a:chExt cx="5089216" cy="4807394"/>
          </a:xfrm>
        </p:grpSpPr>
        <p:sp>
          <p:nvSpPr>
            <p:cNvPr id="9" name="Rectangle 2">
              <a:extLst>
                <a:ext uri="{FF2B5EF4-FFF2-40B4-BE49-F238E27FC236}">
                  <a16:creationId xmlns:a16="http://schemas.microsoft.com/office/drawing/2014/main" id="{6C189AD8-A8BA-4785-B81C-AA5B5FFCAFDB}"/>
                </a:ext>
              </a:extLst>
            </p:cNvPr>
            <p:cNvSpPr/>
            <p:nvPr/>
          </p:nvSpPr>
          <p:spPr>
            <a:xfrm>
              <a:off x="2833926" y="2793456"/>
              <a:ext cx="1028283" cy="1028284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10" name="Rectangle 60">
              <a:extLst>
                <a:ext uri="{FF2B5EF4-FFF2-40B4-BE49-F238E27FC236}">
                  <a16:creationId xmlns:a16="http://schemas.microsoft.com/office/drawing/2014/main" id="{C9E9353D-70C3-4050-935D-47572995BAF9}"/>
                </a:ext>
              </a:extLst>
            </p:cNvPr>
            <p:cNvSpPr/>
            <p:nvPr/>
          </p:nvSpPr>
          <p:spPr>
            <a:xfrm>
              <a:off x="3852549" y="2793456"/>
              <a:ext cx="1028283" cy="102828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11" name="Rectangle 66">
              <a:extLst>
                <a:ext uri="{FF2B5EF4-FFF2-40B4-BE49-F238E27FC236}">
                  <a16:creationId xmlns:a16="http://schemas.microsoft.com/office/drawing/2014/main" id="{87719D2E-83D2-4548-B6FC-C64816983B24}"/>
                </a:ext>
              </a:extLst>
            </p:cNvPr>
            <p:cNvSpPr/>
            <p:nvPr/>
          </p:nvSpPr>
          <p:spPr>
            <a:xfrm>
              <a:off x="2833926" y="3835387"/>
              <a:ext cx="1028283" cy="102828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12" name="Rectangle 67">
              <a:extLst>
                <a:ext uri="{FF2B5EF4-FFF2-40B4-BE49-F238E27FC236}">
                  <a16:creationId xmlns:a16="http://schemas.microsoft.com/office/drawing/2014/main" id="{AF1B463C-0449-4502-B4BF-44046133EF0D}"/>
                </a:ext>
              </a:extLst>
            </p:cNvPr>
            <p:cNvSpPr/>
            <p:nvPr/>
          </p:nvSpPr>
          <p:spPr>
            <a:xfrm>
              <a:off x="3852549" y="3835387"/>
              <a:ext cx="1028283" cy="1028284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0A4DDFFD-DD3D-4CAA-A81A-5F0E7FE406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7675" y="1387446"/>
              <a:ext cx="1758482" cy="1694207"/>
            </a:xfrm>
            <a:custGeom>
              <a:avLst/>
              <a:gdLst>
                <a:gd name="T0" fmla="*/ 2134 w 2134"/>
                <a:gd name="T1" fmla="*/ 0 h 2056"/>
                <a:gd name="T2" fmla="*/ 2081 w 2134"/>
                <a:gd name="T3" fmla="*/ 2056 h 2056"/>
                <a:gd name="T4" fmla="*/ 0 w 2134"/>
                <a:gd name="T5" fmla="*/ 2056 h 2056"/>
                <a:gd name="T6" fmla="*/ 141 w 2134"/>
                <a:gd name="T7" fmla="*/ 217 h 2056"/>
                <a:gd name="T8" fmla="*/ 2134 w 2134"/>
                <a:gd name="T9" fmla="*/ 0 h 2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4" h="2056">
                  <a:moveTo>
                    <a:pt x="2134" y="0"/>
                  </a:moveTo>
                  <a:lnTo>
                    <a:pt x="2081" y="2056"/>
                  </a:lnTo>
                  <a:lnTo>
                    <a:pt x="0" y="2056"/>
                  </a:lnTo>
                  <a:lnTo>
                    <a:pt x="141" y="217"/>
                  </a:lnTo>
                  <a:lnTo>
                    <a:pt x="2134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IN" sz="4951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6F0B3619-2353-43DE-8411-7246F4770F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2484" y="1387446"/>
              <a:ext cx="580942" cy="2113639"/>
            </a:xfrm>
            <a:custGeom>
              <a:avLst/>
              <a:gdLst>
                <a:gd name="T0" fmla="*/ 53 w 705"/>
                <a:gd name="T1" fmla="*/ 0 h 2565"/>
                <a:gd name="T2" fmla="*/ 705 w 705"/>
                <a:gd name="T3" fmla="*/ 2099 h 2565"/>
                <a:gd name="T4" fmla="*/ 705 w 705"/>
                <a:gd name="T5" fmla="*/ 2565 h 2565"/>
                <a:gd name="T6" fmla="*/ 0 w 705"/>
                <a:gd name="T7" fmla="*/ 2056 h 2565"/>
                <a:gd name="T8" fmla="*/ 53 w 705"/>
                <a:gd name="T9" fmla="*/ 0 h 2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5" h="2565">
                  <a:moveTo>
                    <a:pt x="53" y="0"/>
                  </a:moveTo>
                  <a:lnTo>
                    <a:pt x="705" y="2099"/>
                  </a:lnTo>
                  <a:lnTo>
                    <a:pt x="705" y="2565"/>
                  </a:lnTo>
                  <a:lnTo>
                    <a:pt x="0" y="2056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E83DAA68-99FF-45D2-935D-60426BBAD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7675" y="3081653"/>
              <a:ext cx="2295751" cy="419432"/>
            </a:xfrm>
            <a:custGeom>
              <a:avLst/>
              <a:gdLst>
                <a:gd name="T0" fmla="*/ 0 w 2786"/>
                <a:gd name="T1" fmla="*/ 0 h 509"/>
                <a:gd name="T2" fmla="*/ 2081 w 2786"/>
                <a:gd name="T3" fmla="*/ 0 h 509"/>
                <a:gd name="T4" fmla="*/ 2786 w 2786"/>
                <a:gd name="T5" fmla="*/ 509 h 509"/>
                <a:gd name="T6" fmla="*/ 2433 w 2786"/>
                <a:gd name="T7" fmla="*/ 509 h 509"/>
                <a:gd name="T8" fmla="*/ 0 w 2786"/>
                <a:gd name="T9" fmla="*/ 0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86" h="509">
                  <a:moveTo>
                    <a:pt x="0" y="0"/>
                  </a:moveTo>
                  <a:lnTo>
                    <a:pt x="2081" y="0"/>
                  </a:lnTo>
                  <a:lnTo>
                    <a:pt x="2786" y="509"/>
                  </a:lnTo>
                  <a:lnTo>
                    <a:pt x="2433" y="5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AB45B7BA-85E9-4938-85E2-6BE88A7D5E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0717" y="1851375"/>
              <a:ext cx="1142107" cy="1105849"/>
            </a:xfrm>
            <a:custGeom>
              <a:avLst/>
              <a:gdLst>
                <a:gd name="T0" fmla="*/ 0 w 1386"/>
                <a:gd name="T1" fmla="*/ 0 h 1342"/>
                <a:gd name="T2" fmla="*/ 1311 w 1386"/>
                <a:gd name="T3" fmla="*/ 109 h 1342"/>
                <a:gd name="T4" fmla="*/ 1386 w 1386"/>
                <a:gd name="T5" fmla="*/ 1342 h 1342"/>
                <a:gd name="T6" fmla="*/ 0 w 1386"/>
                <a:gd name="T7" fmla="*/ 1342 h 1342"/>
                <a:gd name="T8" fmla="*/ 0 w 1386"/>
                <a:gd name="T9" fmla="*/ 0 h 1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6" h="1342">
                  <a:moveTo>
                    <a:pt x="0" y="0"/>
                  </a:moveTo>
                  <a:lnTo>
                    <a:pt x="1311" y="109"/>
                  </a:lnTo>
                  <a:lnTo>
                    <a:pt x="1386" y="1342"/>
                  </a:lnTo>
                  <a:lnTo>
                    <a:pt x="0" y="13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IN" sz="3601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BF117247-2521-4B8A-B30A-151B51B4F2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9844" y="1851375"/>
              <a:ext cx="660873" cy="1649709"/>
            </a:xfrm>
            <a:custGeom>
              <a:avLst/>
              <a:gdLst>
                <a:gd name="T0" fmla="*/ 802 w 802"/>
                <a:gd name="T1" fmla="*/ 0 h 2002"/>
                <a:gd name="T2" fmla="*/ 802 w 802"/>
                <a:gd name="T3" fmla="*/ 1342 h 2002"/>
                <a:gd name="T4" fmla="*/ 0 w 802"/>
                <a:gd name="T5" fmla="*/ 2002 h 2002"/>
                <a:gd name="T6" fmla="*/ 0 w 802"/>
                <a:gd name="T7" fmla="*/ 1634 h 2002"/>
                <a:gd name="T8" fmla="*/ 802 w 802"/>
                <a:gd name="T9" fmla="*/ 0 h 20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2" h="2002">
                  <a:moveTo>
                    <a:pt x="802" y="0"/>
                  </a:moveTo>
                  <a:lnTo>
                    <a:pt x="802" y="1342"/>
                  </a:lnTo>
                  <a:lnTo>
                    <a:pt x="0" y="2002"/>
                  </a:lnTo>
                  <a:lnTo>
                    <a:pt x="0" y="1634"/>
                  </a:lnTo>
                  <a:lnTo>
                    <a:pt x="802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68C88CCA-6FB6-48C0-8DC7-A31BEE226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9844" y="2957224"/>
              <a:ext cx="1802980" cy="543860"/>
            </a:xfrm>
            <a:custGeom>
              <a:avLst/>
              <a:gdLst>
                <a:gd name="T0" fmla="*/ 802 w 2188"/>
                <a:gd name="T1" fmla="*/ 0 h 660"/>
                <a:gd name="T2" fmla="*/ 2188 w 2188"/>
                <a:gd name="T3" fmla="*/ 0 h 660"/>
                <a:gd name="T4" fmla="*/ 358 w 2188"/>
                <a:gd name="T5" fmla="*/ 660 h 660"/>
                <a:gd name="T6" fmla="*/ 0 w 2188"/>
                <a:gd name="T7" fmla="*/ 660 h 660"/>
                <a:gd name="T8" fmla="*/ 802 w 2188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8" h="660">
                  <a:moveTo>
                    <a:pt x="802" y="0"/>
                  </a:moveTo>
                  <a:lnTo>
                    <a:pt x="2188" y="0"/>
                  </a:lnTo>
                  <a:lnTo>
                    <a:pt x="358" y="660"/>
                  </a:lnTo>
                  <a:lnTo>
                    <a:pt x="0" y="660"/>
                  </a:lnTo>
                  <a:lnTo>
                    <a:pt x="802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6CE26AA9-F541-4083-AF3A-70F6C6C411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2616" y="4410814"/>
              <a:ext cx="927859" cy="881713"/>
            </a:xfrm>
            <a:custGeom>
              <a:avLst/>
              <a:gdLst>
                <a:gd name="T0" fmla="*/ 0 w 1126"/>
                <a:gd name="T1" fmla="*/ 0 h 1070"/>
                <a:gd name="T2" fmla="*/ 1126 w 1126"/>
                <a:gd name="T3" fmla="*/ 0 h 1070"/>
                <a:gd name="T4" fmla="*/ 1126 w 1126"/>
                <a:gd name="T5" fmla="*/ 1070 h 1070"/>
                <a:gd name="T6" fmla="*/ 0 w 1126"/>
                <a:gd name="T7" fmla="*/ 1027 h 1070"/>
                <a:gd name="T8" fmla="*/ 0 w 1126"/>
                <a:gd name="T9" fmla="*/ 0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6" h="1070">
                  <a:moveTo>
                    <a:pt x="0" y="0"/>
                  </a:moveTo>
                  <a:lnTo>
                    <a:pt x="1126" y="0"/>
                  </a:lnTo>
                  <a:lnTo>
                    <a:pt x="1126" y="1070"/>
                  </a:lnTo>
                  <a:lnTo>
                    <a:pt x="0" y="10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IN" sz="3601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4</a:t>
              </a:r>
            </a:p>
          </p:txBody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F0C15FD1-B490-45C8-8314-C06A5D4F4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0475" y="4178437"/>
              <a:ext cx="402951" cy="1114089"/>
            </a:xfrm>
            <a:custGeom>
              <a:avLst/>
              <a:gdLst>
                <a:gd name="T0" fmla="*/ 489 w 489"/>
                <a:gd name="T1" fmla="*/ 0 h 1352"/>
                <a:gd name="T2" fmla="*/ 489 w 489"/>
                <a:gd name="T3" fmla="*/ 380 h 1352"/>
                <a:gd name="T4" fmla="*/ 0 w 489"/>
                <a:gd name="T5" fmla="*/ 1352 h 1352"/>
                <a:gd name="T6" fmla="*/ 0 w 489"/>
                <a:gd name="T7" fmla="*/ 282 h 1352"/>
                <a:gd name="T8" fmla="*/ 489 w 489"/>
                <a:gd name="T9" fmla="*/ 0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9" h="1352">
                  <a:moveTo>
                    <a:pt x="489" y="0"/>
                  </a:moveTo>
                  <a:lnTo>
                    <a:pt x="489" y="380"/>
                  </a:lnTo>
                  <a:lnTo>
                    <a:pt x="0" y="1352"/>
                  </a:lnTo>
                  <a:lnTo>
                    <a:pt x="0" y="282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252F5C1B-988D-45B2-9F74-66C778C104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2616" y="4178437"/>
              <a:ext cx="1330810" cy="232377"/>
            </a:xfrm>
            <a:custGeom>
              <a:avLst/>
              <a:gdLst>
                <a:gd name="T0" fmla="*/ 1214 w 1615"/>
                <a:gd name="T1" fmla="*/ 0 h 282"/>
                <a:gd name="T2" fmla="*/ 1615 w 1615"/>
                <a:gd name="T3" fmla="*/ 0 h 282"/>
                <a:gd name="T4" fmla="*/ 1126 w 1615"/>
                <a:gd name="T5" fmla="*/ 282 h 282"/>
                <a:gd name="T6" fmla="*/ 0 w 1615"/>
                <a:gd name="T7" fmla="*/ 282 h 282"/>
                <a:gd name="T8" fmla="*/ 1214 w 1615"/>
                <a:gd name="T9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5" h="282">
                  <a:moveTo>
                    <a:pt x="1214" y="0"/>
                  </a:moveTo>
                  <a:lnTo>
                    <a:pt x="1615" y="0"/>
                  </a:lnTo>
                  <a:lnTo>
                    <a:pt x="1126" y="282"/>
                  </a:lnTo>
                  <a:lnTo>
                    <a:pt x="0" y="282"/>
                  </a:lnTo>
                  <a:lnTo>
                    <a:pt x="121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BB48FB2B-9CD1-4AF9-881F-9E3D657C8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0280" y="4472616"/>
              <a:ext cx="1776611" cy="1722224"/>
            </a:xfrm>
            <a:custGeom>
              <a:avLst/>
              <a:gdLst>
                <a:gd name="T0" fmla="*/ 2156 w 2156"/>
                <a:gd name="T1" fmla="*/ 0 h 2090"/>
                <a:gd name="T2" fmla="*/ 1973 w 2156"/>
                <a:gd name="T3" fmla="*/ 1851 h 2090"/>
                <a:gd name="T4" fmla="*/ 0 w 2156"/>
                <a:gd name="T5" fmla="*/ 2090 h 2090"/>
                <a:gd name="T6" fmla="*/ 0 w 2156"/>
                <a:gd name="T7" fmla="*/ 54 h 2090"/>
                <a:gd name="T8" fmla="*/ 2156 w 2156"/>
                <a:gd name="T9" fmla="*/ 0 h 2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6" h="2090">
                  <a:moveTo>
                    <a:pt x="2156" y="0"/>
                  </a:moveTo>
                  <a:lnTo>
                    <a:pt x="1973" y="1851"/>
                  </a:lnTo>
                  <a:lnTo>
                    <a:pt x="0" y="2090"/>
                  </a:lnTo>
                  <a:lnTo>
                    <a:pt x="0" y="54"/>
                  </a:lnTo>
                  <a:lnTo>
                    <a:pt x="2156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IN" sz="4951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107252B4-B883-428B-B970-73F532E77E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6281" y="4178437"/>
              <a:ext cx="2160610" cy="338677"/>
            </a:xfrm>
            <a:custGeom>
              <a:avLst/>
              <a:gdLst>
                <a:gd name="T0" fmla="*/ 0 w 2622"/>
                <a:gd name="T1" fmla="*/ 0 h 411"/>
                <a:gd name="T2" fmla="*/ 564 w 2622"/>
                <a:gd name="T3" fmla="*/ 0 h 411"/>
                <a:gd name="T4" fmla="*/ 2622 w 2622"/>
                <a:gd name="T5" fmla="*/ 357 h 411"/>
                <a:gd name="T6" fmla="*/ 466 w 2622"/>
                <a:gd name="T7" fmla="*/ 411 h 411"/>
                <a:gd name="T8" fmla="*/ 0 w 2622"/>
                <a:gd name="T9" fmla="*/ 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2" h="411">
                  <a:moveTo>
                    <a:pt x="0" y="0"/>
                  </a:moveTo>
                  <a:lnTo>
                    <a:pt x="564" y="0"/>
                  </a:lnTo>
                  <a:lnTo>
                    <a:pt x="2622" y="357"/>
                  </a:lnTo>
                  <a:lnTo>
                    <a:pt x="466" y="4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563A4733-8956-498A-B17E-66BDEE3F8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6281" y="4178437"/>
              <a:ext cx="383998" cy="2016403"/>
            </a:xfrm>
            <a:custGeom>
              <a:avLst/>
              <a:gdLst>
                <a:gd name="T0" fmla="*/ 0 w 466"/>
                <a:gd name="T1" fmla="*/ 0 h 2447"/>
                <a:gd name="T2" fmla="*/ 466 w 466"/>
                <a:gd name="T3" fmla="*/ 411 h 2447"/>
                <a:gd name="T4" fmla="*/ 466 w 466"/>
                <a:gd name="T5" fmla="*/ 2447 h 2447"/>
                <a:gd name="T6" fmla="*/ 0 w 466"/>
                <a:gd name="T7" fmla="*/ 357 h 2447"/>
                <a:gd name="T8" fmla="*/ 0 w 466"/>
                <a:gd name="T9" fmla="*/ 0 h 2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" h="2447">
                  <a:moveTo>
                    <a:pt x="0" y="0"/>
                  </a:moveTo>
                  <a:lnTo>
                    <a:pt x="466" y="411"/>
                  </a:lnTo>
                  <a:lnTo>
                    <a:pt x="466" y="2447"/>
                  </a:lnTo>
                  <a:lnTo>
                    <a:pt x="0" y="3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</p:grpSp>
      <p:grpSp>
        <p:nvGrpSpPr>
          <p:cNvPr id="6" name="Grupo 5">
            <a:extLst>
              <a:ext uri="{FF2B5EF4-FFF2-40B4-BE49-F238E27FC236}">
                <a16:creationId xmlns:a16="http://schemas.microsoft.com/office/drawing/2014/main" id="{2383FC08-4B3D-4F61-8FE6-DE163C833811}"/>
              </a:ext>
            </a:extLst>
          </p:cNvPr>
          <p:cNvGrpSpPr/>
          <p:nvPr/>
        </p:nvGrpSpPr>
        <p:grpSpPr>
          <a:xfrm>
            <a:off x="5174632" y="1144036"/>
            <a:ext cx="885825" cy="878658"/>
            <a:chOff x="5174632" y="1227273"/>
            <a:chExt cx="885825" cy="878658"/>
          </a:xfrm>
        </p:grpSpPr>
        <p:sp>
          <p:nvSpPr>
            <p:cNvPr id="26" name="Elipse 25">
              <a:extLst>
                <a:ext uri="{FF2B5EF4-FFF2-40B4-BE49-F238E27FC236}">
                  <a16:creationId xmlns:a16="http://schemas.microsoft.com/office/drawing/2014/main" id="{1DD3D3A3-DFBE-461B-94A4-D319E878B0DE}"/>
                </a:ext>
              </a:extLst>
            </p:cNvPr>
            <p:cNvSpPr/>
            <p:nvPr/>
          </p:nvSpPr>
          <p:spPr>
            <a:xfrm>
              <a:off x="5174632" y="1227273"/>
              <a:ext cx="885825" cy="878658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CuadroTexto 29">
              <a:extLst>
                <a:ext uri="{FF2B5EF4-FFF2-40B4-BE49-F238E27FC236}">
                  <a16:creationId xmlns:a16="http://schemas.microsoft.com/office/drawing/2014/main" id="{B3AB2472-71F9-425D-BB5F-A5FAD50316F7}"/>
                </a:ext>
              </a:extLst>
            </p:cNvPr>
            <p:cNvSpPr txBox="1"/>
            <p:nvPr/>
          </p:nvSpPr>
          <p:spPr>
            <a:xfrm>
              <a:off x="5263772" y="1446677"/>
              <a:ext cx="7320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>
                  <a:solidFill>
                    <a:schemeClr val="bg1"/>
                  </a:solidFill>
                </a:rPr>
                <a:t>40%</a:t>
              </a:r>
            </a:p>
          </p:txBody>
        </p:sp>
      </p:grpSp>
      <p:sp>
        <p:nvSpPr>
          <p:cNvPr id="31" name="Rectángulo 30">
            <a:extLst>
              <a:ext uri="{FF2B5EF4-FFF2-40B4-BE49-F238E27FC236}">
                <a16:creationId xmlns:a16="http://schemas.microsoft.com/office/drawing/2014/main" id="{2DEEFF9B-8494-4DC0-BD85-04F58A0EC4AD}"/>
              </a:ext>
            </a:extLst>
          </p:cNvPr>
          <p:cNvSpPr/>
          <p:nvPr/>
        </p:nvSpPr>
        <p:spPr>
          <a:xfrm>
            <a:off x="6200217" y="1167867"/>
            <a:ext cx="30146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/>
              <a:t>Buildings are the single largest energy consumer in Europe </a:t>
            </a:r>
            <a:br>
              <a:rPr lang="en-US" sz="1600" b="1" dirty="0"/>
            </a:br>
            <a:r>
              <a:rPr lang="en-US" sz="1600" b="1" dirty="0"/>
              <a:t>(40% of EU energy consumption)</a:t>
            </a:r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6F7F9B29-DD58-4E4A-ADC1-FC06CB4D342D}"/>
              </a:ext>
            </a:extLst>
          </p:cNvPr>
          <p:cNvSpPr/>
          <p:nvPr/>
        </p:nvSpPr>
        <p:spPr>
          <a:xfrm>
            <a:off x="6208302" y="2444555"/>
            <a:ext cx="30146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/>
              <a:t>Solamente il</a:t>
            </a:r>
            <a:r>
              <a:rPr lang="it-IT" sz="1600" b="1" dirty="0"/>
              <a:t> 9% delle utenze Europee </a:t>
            </a:r>
            <a:r>
              <a:rPr lang="it-IT" sz="1600" dirty="0"/>
              <a:t>sono riscaldati con </a:t>
            </a:r>
            <a:r>
              <a:rPr lang="it-IT" sz="1600" b="1" dirty="0"/>
              <a:t>fonti rinnovabili</a:t>
            </a: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821AFBC3-FD74-4F23-8043-A6F1492A7DFE}"/>
              </a:ext>
            </a:extLst>
          </p:cNvPr>
          <p:cNvGrpSpPr/>
          <p:nvPr/>
        </p:nvGrpSpPr>
        <p:grpSpPr>
          <a:xfrm>
            <a:off x="5174631" y="2441868"/>
            <a:ext cx="885825" cy="878658"/>
            <a:chOff x="5174631" y="2279037"/>
            <a:chExt cx="885825" cy="878658"/>
          </a:xfrm>
        </p:grpSpPr>
        <p:sp>
          <p:nvSpPr>
            <p:cNvPr id="27" name="Elipse 26">
              <a:extLst>
                <a:ext uri="{FF2B5EF4-FFF2-40B4-BE49-F238E27FC236}">
                  <a16:creationId xmlns:a16="http://schemas.microsoft.com/office/drawing/2014/main" id="{C245FB21-48F4-43BF-9325-78F732B78914}"/>
                </a:ext>
              </a:extLst>
            </p:cNvPr>
            <p:cNvSpPr/>
            <p:nvPr/>
          </p:nvSpPr>
          <p:spPr>
            <a:xfrm>
              <a:off x="5174631" y="2279037"/>
              <a:ext cx="885825" cy="878658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CuadroTexto 33">
              <a:extLst>
                <a:ext uri="{FF2B5EF4-FFF2-40B4-BE49-F238E27FC236}">
                  <a16:creationId xmlns:a16="http://schemas.microsoft.com/office/drawing/2014/main" id="{59859380-3510-455F-A469-B01E75202247}"/>
                </a:ext>
              </a:extLst>
            </p:cNvPr>
            <p:cNvSpPr txBox="1"/>
            <p:nvPr/>
          </p:nvSpPr>
          <p:spPr>
            <a:xfrm>
              <a:off x="5224617" y="2496467"/>
              <a:ext cx="80529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>
                  <a:solidFill>
                    <a:schemeClr val="bg1"/>
                  </a:solidFill>
                </a:rPr>
                <a:t>9%</a:t>
              </a:r>
            </a:p>
          </p:txBody>
        </p:sp>
      </p:grpSp>
      <p:sp>
        <p:nvSpPr>
          <p:cNvPr id="35" name="Rectángulo 34">
            <a:extLst>
              <a:ext uri="{FF2B5EF4-FFF2-40B4-BE49-F238E27FC236}">
                <a16:creationId xmlns:a16="http://schemas.microsoft.com/office/drawing/2014/main" id="{8B1A8E6E-027D-413A-BE9F-50BE4322DFF2}"/>
              </a:ext>
            </a:extLst>
          </p:cNvPr>
          <p:cNvSpPr/>
          <p:nvPr/>
        </p:nvSpPr>
        <p:spPr>
          <a:xfrm>
            <a:off x="6208303" y="3504611"/>
            <a:ext cx="274397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/>
              <a:t>Dei 126 milioni di caldaie installate in Europa </a:t>
            </a:r>
            <a:r>
              <a:rPr lang="it-IT" sz="1600" b="1" dirty="0"/>
              <a:t>60% sono inefficienti (classe energetica C o inferiore)</a:t>
            </a:r>
            <a:endParaRPr lang="it-IT" sz="1600" dirty="0"/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27B9E874-2CD3-4EEF-9C53-0770431B4675}"/>
              </a:ext>
            </a:extLst>
          </p:cNvPr>
          <p:cNvGrpSpPr/>
          <p:nvPr/>
        </p:nvGrpSpPr>
        <p:grpSpPr>
          <a:xfrm>
            <a:off x="5174632" y="3739700"/>
            <a:ext cx="885825" cy="878658"/>
            <a:chOff x="5174632" y="3533722"/>
            <a:chExt cx="885825" cy="878658"/>
          </a:xfrm>
        </p:grpSpPr>
        <p:sp>
          <p:nvSpPr>
            <p:cNvPr id="28" name="Elipse 27">
              <a:extLst>
                <a:ext uri="{FF2B5EF4-FFF2-40B4-BE49-F238E27FC236}">
                  <a16:creationId xmlns:a16="http://schemas.microsoft.com/office/drawing/2014/main" id="{B3B37D3C-41A7-4B4A-AA7E-B0CDC928A17E}"/>
                </a:ext>
              </a:extLst>
            </p:cNvPr>
            <p:cNvSpPr/>
            <p:nvPr/>
          </p:nvSpPr>
          <p:spPr>
            <a:xfrm>
              <a:off x="5174632" y="3533722"/>
              <a:ext cx="885825" cy="878658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CuadroTexto 35">
              <a:extLst>
                <a:ext uri="{FF2B5EF4-FFF2-40B4-BE49-F238E27FC236}">
                  <a16:creationId xmlns:a16="http://schemas.microsoft.com/office/drawing/2014/main" id="{6C92971F-DADA-4526-A1B4-720EA829B90D}"/>
                </a:ext>
              </a:extLst>
            </p:cNvPr>
            <p:cNvSpPr txBox="1"/>
            <p:nvPr/>
          </p:nvSpPr>
          <p:spPr>
            <a:xfrm>
              <a:off x="5272932" y="3742219"/>
              <a:ext cx="732086" cy="461665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pPr algn="ctr"/>
              <a:r>
                <a:rPr lang="en-GB" sz="2400" b="1" dirty="0">
                  <a:solidFill>
                    <a:schemeClr val="bg1"/>
                  </a:solidFill>
                </a:rPr>
                <a:t>60%</a:t>
              </a:r>
            </a:p>
          </p:txBody>
        </p:sp>
      </p:grpSp>
      <p:sp>
        <p:nvSpPr>
          <p:cNvPr id="37" name="Rectángulo 36">
            <a:extLst>
              <a:ext uri="{FF2B5EF4-FFF2-40B4-BE49-F238E27FC236}">
                <a16:creationId xmlns:a16="http://schemas.microsoft.com/office/drawing/2014/main" id="{2C0BA483-6D6F-4027-BCC7-3D904247C289}"/>
              </a:ext>
            </a:extLst>
          </p:cNvPr>
          <p:cNvSpPr/>
          <p:nvPr/>
        </p:nvSpPr>
        <p:spPr>
          <a:xfrm>
            <a:off x="6208302" y="4938252"/>
            <a:ext cx="274397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b="1" dirty="0"/>
              <a:t>L’attuale rapporto di sostituzione degli impianti termici è del 4% all’anno</a:t>
            </a:r>
            <a:r>
              <a:rPr lang="it-IT" sz="1600" dirty="0"/>
              <a:t>, coprendo essenzialmente situazioni di rottura.</a:t>
            </a: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9AA1B777-FEBC-4CB3-8A91-FDDFA73348ED}"/>
              </a:ext>
            </a:extLst>
          </p:cNvPr>
          <p:cNvGrpSpPr/>
          <p:nvPr/>
        </p:nvGrpSpPr>
        <p:grpSpPr>
          <a:xfrm>
            <a:off x="5174630" y="5037532"/>
            <a:ext cx="885825" cy="878658"/>
            <a:chOff x="5174630" y="4879120"/>
            <a:chExt cx="885825" cy="878658"/>
          </a:xfrm>
        </p:grpSpPr>
        <p:sp>
          <p:nvSpPr>
            <p:cNvPr id="29" name="Elipse 28">
              <a:extLst>
                <a:ext uri="{FF2B5EF4-FFF2-40B4-BE49-F238E27FC236}">
                  <a16:creationId xmlns:a16="http://schemas.microsoft.com/office/drawing/2014/main" id="{B1B42825-9F4F-49F3-BF6D-B518DE7A1DEB}"/>
                </a:ext>
              </a:extLst>
            </p:cNvPr>
            <p:cNvSpPr/>
            <p:nvPr/>
          </p:nvSpPr>
          <p:spPr>
            <a:xfrm>
              <a:off x="5174630" y="4879120"/>
              <a:ext cx="885825" cy="878658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CuadroTexto 37">
              <a:extLst>
                <a:ext uri="{FF2B5EF4-FFF2-40B4-BE49-F238E27FC236}">
                  <a16:creationId xmlns:a16="http://schemas.microsoft.com/office/drawing/2014/main" id="{85496FE2-9221-4B95-9694-ABAD31EE3FA6}"/>
                </a:ext>
              </a:extLst>
            </p:cNvPr>
            <p:cNvSpPr txBox="1"/>
            <p:nvPr/>
          </p:nvSpPr>
          <p:spPr>
            <a:xfrm>
              <a:off x="5225612" y="5087616"/>
              <a:ext cx="80529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>
                  <a:solidFill>
                    <a:schemeClr val="bg1"/>
                  </a:solidFill>
                </a:rPr>
                <a:t>4%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416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8A242-AF25-CA42-824F-02F069115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5400" dirty="0"/>
              <a:t>Obiettivi chiave dell’unione europea</a:t>
            </a:r>
          </a:p>
        </p:txBody>
      </p:sp>
    </p:spTree>
    <p:extLst>
      <p:ext uri="{BB962C8B-B14F-4D97-AF65-F5344CB8AC3E}">
        <p14:creationId xmlns:p14="http://schemas.microsoft.com/office/powerpoint/2010/main" val="23356294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7">
            <a:extLst>
              <a:ext uri="{FF2B5EF4-FFF2-40B4-BE49-F238E27FC236}">
                <a16:creationId xmlns:a16="http://schemas.microsoft.com/office/drawing/2014/main" id="{A6B4B670-18BB-4307-BB04-DAA13F00FD78}"/>
              </a:ext>
            </a:extLst>
          </p:cNvPr>
          <p:cNvGrpSpPr/>
          <p:nvPr/>
        </p:nvGrpSpPr>
        <p:grpSpPr>
          <a:xfrm>
            <a:off x="3325254" y="2632150"/>
            <a:ext cx="2665374" cy="2593966"/>
            <a:chOff x="2592084" y="999597"/>
            <a:chExt cx="5212080" cy="5212080"/>
          </a:xfrm>
          <a:effectLst>
            <a:outerShdw blurRad="508000" dist="38100" dir="8100000" sx="106000" sy="106000" algn="tr" rotWithShape="0">
              <a:prstClr val="black">
                <a:alpha val="18000"/>
              </a:prstClr>
            </a:outerShdw>
          </a:effectLst>
        </p:grpSpPr>
        <p:sp>
          <p:nvSpPr>
            <p:cNvPr id="12" name="Oval 6">
              <a:extLst>
                <a:ext uri="{FF2B5EF4-FFF2-40B4-BE49-F238E27FC236}">
                  <a16:creationId xmlns:a16="http://schemas.microsoft.com/office/drawing/2014/main" id="{2D04B2E3-1709-47A3-96DA-385C7367FA3F}"/>
                </a:ext>
              </a:extLst>
            </p:cNvPr>
            <p:cNvSpPr/>
            <p:nvPr/>
          </p:nvSpPr>
          <p:spPr>
            <a:xfrm>
              <a:off x="2592084" y="999597"/>
              <a:ext cx="5212080" cy="521208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b="1" dirty="0"/>
            </a:p>
          </p:txBody>
        </p:sp>
        <p:sp>
          <p:nvSpPr>
            <p:cNvPr id="13" name="Oval 5">
              <a:extLst>
                <a:ext uri="{FF2B5EF4-FFF2-40B4-BE49-F238E27FC236}">
                  <a16:creationId xmlns:a16="http://schemas.microsoft.com/office/drawing/2014/main" id="{8F3E321B-BEA2-4B65-B935-F49487649B33}"/>
                </a:ext>
              </a:extLst>
            </p:cNvPr>
            <p:cNvSpPr/>
            <p:nvPr/>
          </p:nvSpPr>
          <p:spPr>
            <a:xfrm>
              <a:off x="3049284" y="1456797"/>
              <a:ext cx="4297680" cy="429768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b="1" dirty="0"/>
            </a:p>
          </p:txBody>
        </p:sp>
        <p:sp>
          <p:nvSpPr>
            <p:cNvPr id="14" name="Oval 4">
              <a:extLst>
                <a:ext uri="{FF2B5EF4-FFF2-40B4-BE49-F238E27FC236}">
                  <a16:creationId xmlns:a16="http://schemas.microsoft.com/office/drawing/2014/main" id="{AFCFD972-AA2A-4606-BDD9-960225D78B1E}"/>
                </a:ext>
              </a:extLst>
            </p:cNvPr>
            <p:cNvSpPr/>
            <p:nvPr/>
          </p:nvSpPr>
          <p:spPr>
            <a:xfrm>
              <a:off x="3506484" y="1913997"/>
              <a:ext cx="3383280" cy="338328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b="1" dirty="0"/>
            </a:p>
          </p:txBody>
        </p:sp>
        <p:sp>
          <p:nvSpPr>
            <p:cNvPr id="15" name="Oval 3">
              <a:extLst>
                <a:ext uri="{FF2B5EF4-FFF2-40B4-BE49-F238E27FC236}">
                  <a16:creationId xmlns:a16="http://schemas.microsoft.com/office/drawing/2014/main" id="{63515161-1978-4287-A922-CA46F821C336}"/>
                </a:ext>
              </a:extLst>
            </p:cNvPr>
            <p:cNvSpPr/>
            <p:nvPr/>
          </p:nvSpPr>
          <p:spPr>
            <a:xfrm>
              <a:off x="3963684" y="2371197"/>
              <a:ext cx="2468880" cy="246888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b="1" dirty="0"/>
            </a:p>
          </p:txBody>
        </p:sp>
        <p:sp>
          <p:nvSpPr>
            <p:cNvPr id="16" name="Oval 2">
              <a:extLst>
                <a:ext uri="{FF2B5EF4-FFF2-40B4-BE49-F238E27FC236}">
                  <a16:creationId xmlns:a16="http://schemas.microsoft.com/office/drawing/2014/main" id="{2522BC83-F3AD-4B10-AB93-DEEC55F2C1ED}"/>
                </a:ext>
              </a:extLst>
            </p:cNvPr>
            <p:cNvSpPr/>
            <p:nvPr/>
          </p:nvSpPr>
          <p:spPr>
            <a:xfrm>
              <a:off x="4420883" y="2828396"/>
              <a:ext cx="1554480" cy="155448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  <a:p>
              <a:pPr algn="ctr"/>
              <a:endParaRPr lang="en-US" sz="1350" dirty="0"/>
            </a:p>
            <a:p>
              <a:pPr algn="ctr"/>
              <a:endParaRPr lang="en-US" sz="1350" dirty="0"/>
            </a:p>
            <a:p>
              <a:pPr algn="ctr"/>
              <a:endParaRPr lang="en-US" sz="1350" dirty="0"/>
            </a:p>
            <a:p>
              <a:pPr algn="ctr"/>
              <a:endParaRPr lang="en-US" sz="1350" dirty="0"/>
            </a:p>
            <a:p>
              <a:pPr algn="ctr"/>
              <a:endParaRPr lang="en-US" sz="1350" dirty="0"/>
            </a:p>
            <a:p>
              <a:pPr algn="ctr"/>
              <a:endParaRPr lang="en-US" sz="135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US" sz="1350" dirty="0"/>
            </a:p>
            <a:p>
              <a:pPr algn="ctr"/>
              <a:endParaRPr lang="en-US" sz="1350" dirty="0"/>
            </a:p>
            <a:p>
              <a:pPr algn="ctr"/>
              <a:endParaRPr lang="en-US" sz="1350" dirty="0"/>
            </a:p>
          </p:txBody>
        </p:sp>
        <p:sp>
          <p:nvSpPr>
            <p:cNvPr id="17" name="Oval 1">
              <a:extLst>
                <a:ext uri="{FF2B5EF4-FFF2-40B4-BE49-F238E27FC236}">
                  <a16:creationId xmlns:a16="http://schemas.microsoft.com/office/drawing/2014/main" id="{6ED5DE49-A0F4-41C2-8F09-954D8FE1D83D}"/>
                </a:ext>
              </a:extLst>
            </p:cNvPr>
            <p:cNvSpPr/>
            <p:nvPr/>
          </p:nvSpPr>
          <p:spPr>
            <a:xfrm>
              <a:off x="4878084" y="3285597"/>
              <a:ext cx="640080" cy="64008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18" name="Group 9">
            <a:extLst>
              <a:ext uri="{FF2B5EF4-FFF2-40B4-BE49-F238E27FC236}">
                <a16:creationId xmlns:a16="http://schemas.microsoft.com/office/drawing/2014/main" id="{14B71D42-AA98-436F-96B6-2CCC43AFD78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277587" y="2567265"/>
            <a:ext cx="266013" cy="293236"/>
            <a:chOff x="993" y="1962"/>
            <a:chExt cx="274" cy="301"/>
          </a:xfrm>
          <a:solidFill>
            <a:schemeClr val="bg1"/>
          </a:solidFill>
        </p:grpSpPr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63EE8E2B-7D55-485E-93AD-D3419AC51A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8" y="2008"/>
              <a:ext cx="184" cy="255"/>
            </a:xfrm>
            <a:custGeom>
              <a:avLst/>
              <a:gdLst>
                <a:gd name="T0" fmla="*/ 750 w 2029"/>
                <a:gd name="T1" fmla="*/ 299 h 2800"/>
                <a:gd name="T2" fmla="*/ 479 w 2029"/>
                <a:gd name="T3" fmla="*/ 466 h 2800"/>
                <a:gd name="T4" fmla="*/ 304 w 2029"/>
                <a:gd name="T5" fmla="*/ 723 h 2800"/>
                <a:gd name="T6" fmla="*/ 259 w 2029"/>
                <a:gd name="T7" fmla="*/ 1034 h 2800"/>
                <a:gd name="T8" fmla="*/ 314 w 2029"/>
                <a:gd name="T9" fmla="*/ 1283 h 2800"/>
                <a:gd name="T10" fmla="*/ 414 w 2029"/>
                <a:gd name="T11" fmla="*/ 1472 h 2800"/>
                <a:gd name="T12" fmla="*/ 530 w 2029"/>
                <a:gd name="T13" fmla="*/ 1646 h 2800"/>
                <a:gd name="T14" fmla="*/ 603 w 2029"/>
                <a:gd name="T15" fmla="*/ 1843 h 2800"/>
                <a:gd name="T16" fmla="*/ 647 w 2029"/>
                <a:gd name="T17" fmla="*/ 1978 h 2800"/>
                <a:gd name="T18" fmla="*/ 1346 w 2029"/>
                <a:gd name="T19" fmla="*/ 2011 h 2800"/>
                <a:gd name="T20" fmla="*/ 1421 w 2029"/>
                <a:gd name="T21" fmla="*/ 1912 h 2800"/>
                <a:gd name="T22" fmla="*/ 1460 w 2029"/>
                <a:gd name="T23" fmla="*/ 1721 h 2800"/>
                <a:gd name="T24" fmla="*/ 1570 w 2029"/>
                <a:gd name="T25" fmla="*/ 1538 h 2800"/>
                <a:gd name="T26" fmla="*/ 1678 w 2029"/>
                <a:gd name="T27" fmla="*/ 1364 h 2800"/>
                <a:gd name="T28" fmla="*/ 1756 w 2029"/>
                <a:gd name="T29" fmla="*/ 1143 h 2800"/>
                <a:gd name="T30" fmla="*/ 1760 w 2029"/>
                <a:gd name="T31" fmla="*/ 844 h 2800"/>
                <a:gd name="T32" fmla="*/ 1634 w 2029"/>
                <a:gd name="T33" fmla="*/ 559 h 2800"/>
                <a:gd name="T34" fmla="*/ 1397 w 2029"/>
                <a:gd name="T35" fmla="*/ 352 h 2800"/>
                <a:gd name="T36" fmla="*/ 1084 w 2029"/>
                <a:gd name="T37" fmla="*/ 258 h 2800"/>
                <a:gd name="T38" fmla="*/ 1258 w 2029"/>
                <a:gd name="T39" fmla="*/ 29 h 2800"/>
                <a:gd name="T40" fmla="*/ 1613 w 2029"/>
                <a:gd name="T41" fmla="*/ 188 h 2800"/>
                <a:gd name="T42" fmla="*/ 1877 w 2029"/>
                <a:gd name="T43" fmla="*/ 461 h 2800"/>
                <a:gd name="T44" fmla="*/ 2015 w 2029"/>
                <a:gd name="T45" fmla="*/ 815 h 2800"/>
                <a:gd name="T46" fmla="*/ 2013 w 2029"/>
                <a:gd name="T47" fmla="*/ 1166 h 2800"/>
                <a:gd name="T48" fmla="*/ 1934 w 2029"/>
                <a:gd name="T49" fmla="*/ 1424 h 2800"/>
                <a:gd name="T50" fmla="*/ 1825 w 2029"/>
                <a:gd name="T51" fmla="*/ 1617 h 2800"/>
                <a:gd name="T52" fmla="*/ 1714 w 2029"/>
                <a:gd name="T53" fmla="*/ 1785 h 2800"/>
                <a:gd name="T54" fmla="*/ 1677 w 2029"/>
                <a:gd name="T55" fmla="*/ 1934 h 2800"/>
                <a:gd name="T56" fmla="*/ 1572 w 2029"/>
                <a:gd name="T57" fmla="*/ 2150 h 2800"/>
                <a:gd name="T58" fmla="*/ 1487 w 2029"/>
                <a:gd name="T59" fmla="*/ 2294 h 2800"/>
                <a:gd name="T60" fmla="*/ 1480 w 2029"/>
                <a:gd name="T61" fmla="*/ 2429 h 2800"/>
                <a:gd name="T62" fmla="*/ 1476 w 2029"/>
                <a:gd name="T63" fmla="*/ 2492 h 2800"/>
                <a:gd name="T64" fmla="*/ 1446 w 2029"/>
                <a:gd name="T65" fmla="*/ 2575 h 2800"/>
                <a:gd name="T66" fmla="*/ 1340 w 2029"/>
                <a:gd name="T67" fmla="*/ 2666 h 2800"/>
                <a:gd name="T68" fmla="*/ 1184 w 2029"/>
                <a:gd name="T69" fmla="*/ 2779 h 2800"/>
                <a:gd name="T70" fmla="*/ 891 w 2029"/>
                <a:gd name="T71" fmla="*/ 2798 h 2800"/>
                <a:gd name="T72" fmla="*/ 762 w 2029"/>
                <a:gd name="T73" fmla="*/ 2698 h 2800"/>
                <a:gd name="T74" fmla="*/ 607 w 2029"/>
                <a:gd name="T75" fmla="*/ 2606 h 2800"/>
                <a:gd name="T76" fmla="*/ 556 w 2029"/>
                <a:gd name="T77" fmla="*/ 2509 h 2800"/>
                <a:gd name="T78" fmla="*/ 551 w 2029"/>
                <a:gd name="T79" fmla="*/ 2466 h 2800"/>
                <a:gd name="T80" fmla="*/ 545 w 2029"/>
                <a:gd name="T81" fmla="*/ 2350 h 2800"/>
                <a:gd name="T82" fmla="*/ 538 w 2029"/>
                <a:gd name="T83" fmla="*/ 2221 h 2800"/>
                <a:gd name="T84" fmla="*/ 376 w 2029"/>
                <a:gd name="T85" fmla="*/ 2025 h 2800"/>
                <a:gd name="T86" fmla="*/ 340 w 2029"/>
                <a:gd name="T87" fmla="*/ 1839 h 2800"/>
                <a:gd name="T88" fmla="*/ 248 w 2029"/>
                <a:gd name="T89" fmla="*/ 1682 h 2800"/>
                <a:gd name="T90" fmla="*/ 138 w 2029"/>
                <a:gd name="T91" fmla="*/ 1508 h 2800"/>
                <a:gd name="T92" fmla="*/ 41 w 2029"/>
                <a:gd name="T93" fmla="*/ 1278 h 2800"/>
                <a:gd name="T94" fmla="*/ 0 w 2029"/>
                <a:gd name="T95" fmla="*/ 973 h 2800"/>
                <a:gd name="T96" fmla="*/ 80 w 2029"/>
                <a:gd name="T97" fmla="*/ 595 h 2800"/>
                <a:gd name="T98" fmla="*/ 298 w 2029"/>
                <a:gd name="T99" fmla="*/ 286 h 2800"/>
                <a:gd name="T100" fmla="*/ 621 w 2029"/>
                <a:gd name="T101" fmla="*/ 77 h 2800"/>
                <a:gd name="T102" fmla="*/ 1014 w 2029"/>
                <a:gd name="T103" fmla="*/ 0 h 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29" h="2800">
                  <a:moveTo>
                    <a:pt x="1014" y="255"/>
                  </a:moveTo>
                  <a:lnTo>
                    <a:pt x="945" y="258"/>
                  </a:lnTo>
                  <a:lnTo>
                    <a:pt x="878" y="266"/>
                  </a:lnTo>
                  <a:lnTo>
                    <a:pt x="813" y="281"/>
                  </a:lnTo>
                  <a:lnTo>
                    <a:pt x="750" y="299"/>
                  </a:lnTo>
                  <a:lnTo>
                    <a:pt x="690" y="324"/>
                  </a:lnTo>
                  <a:lnTo>
                    <a:pt x="632" y="354"/>
                  </a:lnTo>
                  <a:lnTo>
                    <a:pt x="578" y="387"/>
                  </a:lnTo>
                  <a:lnTo>
                    <a:pt x="527" y="424"/>
                  </a:lnTo>
                  <a:lnTo>
                    <a:pt x="479" y="466"/>
                  </a:lnTo>
                  <a:lnTo>
                    <a:pt x="435" y="511"/>
                  </a:lnTo>
                  <a:lnTo>
                    <a:pt x="396" y="559"/>
                  </a:lnTo>
                  <a:lnTo>
                    <a:pt x="361" y="611"/>
                  </a:lnTo>
                  <a:lnTo>
                    <a:pt x="330" y="666"/>
                  </a:lnTo>
                  <a:lnTo>
                    <a:pt x="304" y="723"/>
                  </a:lnTo>
                  <a:lnTo>
                    <a:pt x="284" y="783"/>
                  </a:lnTo>
                  <a:lnTo>
                    <a:pt x="270" y="844"/>
                  </a:lnTo>
                  <a:lnTo>
                    <a:pt x="260" y="908"/>
                  </a:lnTo>
                  <a:lnTo>
                    <a:pt x="257" y="973"/>
                  </a:lnTo>
                  <a:lnTo>
                    <a:pt x="259" y="1034"/>
                  </a:lnTo>
                  <a:lnTo>
                    <a:pt x="264" y="1090"/>
                  </a:lnTo>
                  <a:lnTo>
                    <a:pt x="273" y="1143"/>
                  </a:lnTo>
                  <a:lnTo>
                    <a:pt x="284" y="1193"/>
                  </a:lnTo>
                  <a:lnTo>
                    <a:pt x="298" y="1240"/>
                  </a:lnTo>
                  <a:lnTo>
                    <a:pt x="314" y="1283"/>
                  </a:lnTo>
                  <a:lnTo>
                    <a:pt x="331" y="1325"/>
                  </a:lnTo>
                  <a:lnTo>
                    <a:pt x="351" y="1364"/>
                  </a:lnTo>
                  <a:lnTo>
                    <a:pt x="371" y="1402"/>
                  </a:lnTo>
                  <a:lnTo>
                    <a:pt x="393" y="1437"/>
                  </a:lnTo>
                  <a:lnTo>
                    <a:pt x="414" y="1472"/>
                  </a:lnTo>
                  <a:lnTo>
                    <a:pt x="437" y="1505"/>
                  </a:lnTo>
                  <a:lnTo>
                    <a:pt x="458" y="1537"/>
                  </a:lnTo>
                  <a:lnTo>
                    <a:pt x="483" y="1573"/>
                  </a:lnTo>
                  <a:lnTo>
                    <a:pt x="507" y="1610"/>
                  </a:lnTo>
                  <a:lnTo>
                    <a:pt x="530" y="1646"/>
                  </a:lnTo>
                  <a:lnTo>
                    <a:pt x="551" y="1683"/>
                  </a:lnTo>
                  <a:lnTo>
                    <a:pt x="569" y="1721"/>
                  </a:lnTo>
                  <a:lnTo>
                    <a:pt x="584" y="1760"/>
                  </a:lnTo>
                  <a:lnTo>
                    <a:pt x="595" y="1800"/>
                  </a:lnTo>
                  <a:lnTo>
                    <a:pt x="603" y="1843"/>
                  </a:lnTo>
                  <a:lnTo>
                    <a:pt x="605" y="1888"/>
                  </a:lnTo>
                  <a:lnTo>
                    <a:pt x="608" y="1912"/>
                  </a:lnTo>
                  <a:lnTo>
                    <a:pt x="617" y="1936"/>
                  </a:lnTo>
                  <a:lnTo>
                    <a:pt x="630" y="1958"/>
                  </a:lnTo>
                  <a:lnTo>
                    <a:pt x="647" y="1978"/>
                  </a:lnTo>
                  <a:lnTo>
                    <a:pt x="665" y="1996"/>
                  </a:lnTo>
                  <a:lnTo>
                    <a:pt x="683" y="2011"/>
                  </a:lnTo>
                  <a:lnTo>
                    <a:pt x="701" y="2025"/>
                  </a:lnTo>
                  <a:lnTo>
                    <a:pt x="1328" y="2025"/>
                  </a:lnTo>
                  <a:lnTo>
                    <a:pt x="1346" y="2011"/>
                  </a:lnTo>
                  <a:lnTo>
                    <a:pt x="1364" y="1996"/>
                  </a:lnTo>
                  <a:lnTo>
                    <a:pt x="1383" y="1978"/>
                  </a:lnTo>
                  <a:lnTo>
                    <a:pt x="1399" y="1958"/>
                  </a:lnTo>
                  <a:lnTo>
                    <a:pt x="1412" y="1936"/>
                  </a:lnTo>
                  <a:lnTo>
                    <a:pt x="1421" y="1912"/>
                  </a:lnTo>
                  <a:lnTo>
                    <a:pt x="1424" y="1888"/>
                  </a:lnTo>
                  <a:lnTo>
                    <a:pt x="1426" y="1843"/>
                  </a:lnTo>
                  <a:lnTo>
                    <a:pt x="1434" y="1800"/>
                  </a:lnTo>
                  <a:lnTo>
                    <a:pt x="1445" y="1760"/>
                  </a:lnTo>
                  <a:lnTo>
                    <a:pt x="1460" y="1721"/>
                  </a:lnTo>
                  <a:lnTo>
                    <a:pt x="1478" y="1684"/>
                  </a:lnTo>
                  <a:lnTo>
                    <a:pt x="1498" y="1646"/>
                  </a:lnTo>
                  <a:lnTo>
                    <a:pt x="1520" y="1610"/>
                  </a:lnTo>
                  <a:lnTo>
                    <a:pt x="1545" y="1574"/>
                  </a:lnTo>
                  <a:lnTo>
                    <a:pt x="1570" y="1538"/>
                  </a:lnTo>
                  <a:lnTo>
                    <a:pt x="1592" y="1506"/>
                  </a:lnTo>
                  <a:lnTo>
                    <a:pt x="1614" y="1473"/>
                  </a:lnTo>
                  <a:lnTo>
                    <a:pt x="1636" y="1438"/>
                  </a:lnTo>
                  <a:lnTo>
                    <a:pt x="1658" y="1402"/>
                  </a:lnTo>
                  <a:lnTo>
                    <a:pt x="1678" y="1364"/>
                  </a:lnTo>
                  <a:lnTo>
                    <a:pt x="1698" y="1325"/>
                  </a:lnTo>
                  <a:lnTo>
                    <a:pt x="1715" y="1283"/>
                  </a:lnTo>
                  <a:lnTo>
                    <a:pt x="1731" y="1240"/>
                  </a:lnTo>
                  <a:lnTo>
                    <a:pt x="1745" y="1193"/>
                  </a:lnTo>
                  <a:lnTo>
                    <a:pt x="1756" y="1143"/>
                  </a:lnTo>
                  <a:lnTo>
                    <a:pt x="1765" y="1090"/>
                  </a:lnTo>
                  <a:lnTo>
                    <a:pt x="1770" y="1034"/>
                  </a:lnTo>
                  <a:lnTo>
                    <a:pt x="1772" y="973"/>
                  </a:lnTo>
                  <a:lnTo>
                    <a:pt x="1769" y="908"/>
                  </a:lnTo>
                  <a:lnTo>
                    <a:pt x="1760" y="844"/>
                  </a:lnTo>
                  <a:lnTo>
                    <a:pt x="1745" y="782"/>
                  </a:lnTo>
                  <a:lnTo>
                    <a:pt x="1725" y="723"/>
                  </a:lnTo>
                  <a:lnTo>
                    <a:pt x="1700" y="666"/>
                  </a:lnTo>
                  <a:lnTo>
                    <a:pt x="1668" y="610"/>
                  </a:lnTo>
                  <a:lnTo>
                    <a:pt x="1634" y="559"/>
                  </a:lnTo>
                  <a:lnTo>
                    <a:pt x="1594" y="511"/>
                  </a:lnTo>
                  <a:lnTo>
                    <a:pt x="1550" y="466"/>
                  </a:lnTo>
                  <a:lnTo>
                    <a:pt x="1503" y="424"/>
                  </a:lnTo>
                  <a:lnTo>
                    <a:pt x="1451" y="386"/>
                  </a:lnTo>
                  <a:lnTo>
                    <a:pt x="1397" y="352"/>
                  </a:lnTo>
                  <a:lnTo>
                    <a:pt x="1339" y="324"/>
                  </a:lnTo>
                  <a:lnTo>
                    <a:pt x="1278" y="299"/>
                  </a:lnTo>
                  <a:lnTo>
                    <a:pt x="1216" y="281"/>
                  </a:lnTo>
                  <a:lnTo>
                    <a:pt x="1151" y="266"/>
                  </a:lnTo>
                  <a:lnTo>
                    <a:pt x="1084" y="258"/>
                  </a:lnTo>
                  <a:lnTo>
                    <a:pt x="1014" y="255"/>
                  </a:lnTo>
                  <a:close/>
                  <a:moveTo>
                    <a:pt x="1014" y="0"/>
                  </a:moveTo>
                  <a:lnTo>
                    <a:pt x="1097" y="3"/>
                  </a:lnTo>
                  <a:lnTo>
                    <a:pt x="1179" y="13"/>
                  </a:lnTo>
                  <a:lnTo>
                    <a:pt x="1258" y="29"/>
                  </a:lnTo>
                  <a:lnTo>
                    <a:pt x="1335" y="50"/>
                  </a:lnTo>
                  <a:lnTo>
                    <a:pt x="1408" y="77"/>
                  </a:lnTo>
                  <a:lnTo>
                    <a:pt x="1480" y="109"/>
                  </a:lnTo>
                  <a:lnTo>
                    <a:pt x="1548" y="147"/>
                  </a:lnTo>
                  <a:lnTo>
                    <a:pt x="1613" y="188"/>
                  </a:lnTo>
                  <a:lnTo>
                    <a:pt x="1673" y="235"/>
                  </a:lnTo>
                  <a:lnTo>
                    <a:pt x="1731" y="286"/>
                  </a:lnTo>
                  <a:lnTo>
                    <a:pt x="1783" y="340"/>
                  </a:lnTo>
                  <a:lnTo>
                    <a:pt x="1833" y="399"/>
                  </a:lnTo>
                  <a:lnTo>
                    <a:pt x="1877" y="461"/>
                  </a:lnTo>
                  <a:lnTo>
                    <a:pt x="1915" y="526"/>
                  </a:lnTo>
                  <a:lnTo>
                    <a:pt x="1949" y="595"/>
                  </a:lnTo>
                  <a:lnTo>
                    <a:pt x="1976" y="667"/>
                  </a:lnTo>
                  <a:lnTo>
                    <a:pt x="1999" y="739"/>
                  </a:lnTo>
                  <a:lnTo>
                    <a:pt x="2015" y="815"/>
                  </a:lnTo>
                  <a:lnTo>
                    <a:pt x="2025" y="893"/>
                  </a:lnTo>
                  <a:lnTo>
                    <a:pt x="2029" y="973"/>
                  </a:lnTo>
                  <a:lnTo>
                    <a:pt x="2026" y="1041"/>
                  </a:lnTo>
                  <a:lnTo>
                    <a:pt x="2021" y="1105"/>
                  </a:lnTo>
                  <a:lnTo>
                    <a:pt x="2013" y="1166"/>
                  </a:lnTo>
                  <a:lnTo>
                    <a:pt x="2001" y="1224"/>
                  </a:lnTo>
                  <a:lnTo>
                    <a:pt x="1988" y="1278"/>
                  </a:lnTo>
                  <a:lnTo>
                    <a:pt x="1972" y="1329"/>
                  </a:lnTo>
                  <a:lnTo>
                    <a:pt x="1953" y="1378"/>
                  </a:lnTo>
                  <a:lnTo>
                    <a:pt x="1934" y="1424"/>
                  </a:lnTo>
                  <a:lnTo>
                    <a:pt x="1913" y="1466"/>
                  </a:lnTo>
                  <a:lnTo>
                    <a:pt x="1892" y="1507"/>
                  </a:lnTo>
                  <a:lnTo>
                    <a:pt x="1869" y="1546"/>
                  </a:lnTo>
                  <a:lnTo>
                    <a:pt x="1847" y="1583"/>
                  </a:lnTo>
                  <a:lnTo>
                    <a:pt x="1825" y="1617"/>
                  </a:lnTo>
                  <a:lnTo>
                    <a:pt x="1803" y="1649"/>
                  </a:lnTo>
                  <a:lnTo>
                    <a:pt x="1781" y="1681"/>
                  </a:lnTo>
                  <a:lnTo>
                    <a:pt x="1756" y="1719"/>
                  </a:lnTo>
                  <a:lnTo>
                    <a:pt x="1733" y="1753"/>
                  </a:lnTo>
                  <a:lnTo>
                    <a:pt x="1714" y="1785"/>
                  </a:lnTo>
                  <a:lnTo>
                    <a:pt x="1700" y="1813"/>
                  </a:lnTo>
                  <a:lnTo>
                    <a:pt x="1689" y="1839"/>
                  </a:lnTo>
                  <a:lnTo>
                    <a:pt x="1682" y="1864"/>
                  </a:lnTo>
                  <a:lnTo>
                    <a:pt x="1680" y="1888"/>
                  </a:lnTo>
                  <a:lnTo>
                    <a:pt x="1677" y="1934"/>
                  </a:lnTo>
                  <a:lnTo>
                    <a:pt x="1667" y="1980"/>
                  </a:lnTo>
                  <a:lnTo>
                    <a:pt x="1652" y="2025"/>
                  </a:lnTo>
                  <a:lnTo>
                    <a:pt x="1630" y="2068"/>
                  </a:lnTo>
                  <a:lnTo>
                    <a:pt x="1604" y="2110"/>
                  </a:lnTo>
                  <a:lnTo>
                    <a:pt x="1572" y="2150"/>
                  </a:lnTo>
                  <a:lnTo>
                    <a:pt x="1534" y="2187"/>
                  </a:lnTo>
                  <a:lnTo>
                    <a:pt x="1491" y="2221"/>
                  </a:lnTo>
                  <a:lnTo>
                    <a:pt x="1490" y="2242"/>
                  </a:lnTo>
                  <a:lnTo>
                    <a:pt x="1489" y="2267"/>
                  </a:lnTo>
                  <a:lnTo>
                    <a:pt x="1487" y="2294"/>
                  </a:lnTo>
                  <a:lnTo>
                    <a:pt x="1486" y="2322"/>
                  </a:lnTo>
                  <a:lnTo>
                    <a:pt x="1484" y="2350"/>
                  </a:lnTo>
                  <a:lnTo>
                    <a:pt x="1483" y="2378"/>
                  </a:lnTo>
                  <a:lnTo>
                    <a:pt x="1481" y="2405"/>
                  </a:lnTo>
                  <a:lnTo>
                    <a:pt x="1480" y="2429"/>
                  </a:lnTo>
                  <a:lnTo>
                    <a:pt x="1479" y="2449"/>
                  </a:lnTo>
                  <a:lnTo>
                    <a:pt x="1478" y="2466"/>
                  </a:lnTo>
                  <a:lnTo>
                    <a:pt x="1478" y="2476"/>
                  </a:lnTo>
                  <a:lnTo>
                    <a:pt x="1476" y="2479"/>
                  </a:lnTo>
                  <a:lnTo>
                    <a:pt x="1476" y="2492"/>
                  </a:lnTo>
                  <a:lnTo>
                    <a:pt x="1474" y="2506"/>
                  </a:lnTo>
                  <a:lnTo>
                    <a:pt x="1470" y="2522"/>
                  </a:lnTo>
                  <a:lnTo>
                    <a:pt x="1465" y="2539"/>
                  </a:lnTo>
                  <a:lnTo>
                    <a:pt x="1457" y="2557"/>
                  </a:lnTo>
                  <a:lnTo>
                    <a:pt x="1446" y="2575"/>
                  </a:lnTo>
                  <a:lnTo>
                    <a:pt x="1432" y="2594"/>
                  </a:lnTo>
                  <a:lnTo>
                    <a:pt x="1416" y="2613"/>
                  </a:lnTo>
                  <a:lnTo>
                    <a:pt x="1395" y="2631"/>
                  </a:lnTo>
                  <a:lnTo>
                    <a:pt x="1370" y="2650"/>
                  </a:lnTo>
                  <a:lnTo>
                    <a:pt x="1340" y="2666"/>
                  </a:lnTo>
                  <a:lnTo>
                    <a:pt x="1307" y="2683"/>
                  </a:lnTo>
                  <a:lnTo>
                    <a:pt x="1267" y="2698"/>
                  </a:lnTo>
                  <a:lnTo>
                    <a:pt x="1244" y="2727"/>
                  </a:lnTo>
                  <a:lnTo>
                    <a:pt x="1216" y="2754"/>
                  </a:lnTo>
                  <a:lnTo>
                    <a:pt x="1184" y="2779"/>
                  </a:lnTo>
                  <a:lnTo>
                    <a:pt x="1162" y="2790"/>
                  </a:lnTo>
                  <a:lnTo>
                    <a:pt x="1138" y="2798"/>
                  </a:lnTo>
                  <a:lnTo>
                    <a:pt x="1113" y="2800"/>
                  </a:lnTo>
                  <a:lnTo>
                    <a:pt x="916" y="2800"/>
                  </a:lnTo>
                  <a:lnTo>
                    <a:pt x="891" y="2798"/>
                  </a:lnTo>
                  <a:lnTo>
                    <a:pt x="867" y="2790"/>
                  </a:lnTo>
                  <a:lnTo>
                    <a:pt x="845" y="2779"/>
                  </a:lnTo>
                  <a:lnTo>
                    <a:pt x="813" y="2754"/>
                  </a:lnTo>
                  <a:lnTo>
                    <a:pt x="785" y="2727"/>
                  </a:lnTo>
                  <a:lnTo>
                    <a:pt x="762" y="2698"/>
                  </a:lnTo>
                  <a:lnTo>
                    <a:pt x="720" y="2681"/>
                  </a:lnTo>
                  <a:lnTo>
                    <a:pt x="684" y="2664"/>
                  </a:lnTo>
                  <a:lnTo>
                    <a:pt x="653" y="2646"/>
                  </a:lnTo>
                  <a:lnTo>
                    <a:pt x="628" y="2626"/>
                  </a:lnTo>
                  <a:lnTo>
                    <a:pt x="607" y="2606"/>
                  </a:lnTo>
                  <a:lnTo>
                    <a:pt x="590" y="2585"/>
                  </a:lnTo>
                  <a:lnTo>
                    <a:pt x="578" y="2566"/>
                  </a:lnTo>
                  <a:lnTo>
                    <a:pt x="567" y="2546"/>
                  </a:lnTo>
                  <a:lnTo>
                    <a:pt x="561" y="2527"/>
                  </a:lnTo>
                  <a:lnTo>
                    <a:pt x="556" y="2509"/>
                  </a:lnTo>
                  <a:lnTo>
                    <a:pt x="554" y="2494"/>
                  </a:lnTo>
                  <a:lnTo>
                    <a:pt x="552" y="2479"/>
                  </a:lnTo>
                  <a:lnTo>
                    <a:pt x="552" y="2479"/>
                  </a:lnTo>
                  <a:lnTo>
                    <a:pt x="552" y="2476"/>
                  </a:lnTo>
                  <a:lnTo>
                    <a:pt x="551" y="2466"/>
                  </a:lnTo>
                  <a:lnTo>
                    <a:pt x="550" y="2449"/>
                  </a:lnTo>
                  <a:lnTo>
                    <a:pt x="549" y="2429"/>
                  </a:lnTo>
                  <a:lnTo>
                    <a:pt x="548" y="2405"/>
                  </a:lnTo>
                  <a:lnTo>
                    <a:pt x="546" y="2378"/>
                  </a:lnTo>
                  <a:lnTo>
                    <a:pt x="545" y="2350"/>
                  </a:lnTo>
                  <a:lnTo>
                    <a:pt x="543" y="2322"/>
                  </a:lnTo>
                  <a:lnTo>
                    <a:pt x="542" y="2294"/>
                  </a:lnTo>
                  <a:lnTo>
                    <a:pt x="540" y="2267"/>
                  </a:lnTo>
                  <a:lnTo>
                    <a:pt x="539" y="2242"/>
                  </a:lnTo>
                  <a:lnTo>
                    <a:pt x="538" y="2221"/>
                  </a:lnTo>
                  <a:lnTo>
                    <a:pt x="495" y="2187"/>
                  </a:lnTo>
                  <a:lnTo>
                    <a:pt x="457" y="2150"/>
                  </a:lnTo>
                  <a:lnTo>
                    <a:pt x="425" y="2110"/>
                  </a:lnTo>
                  <a:lnTo>
                    <a:pt x="398" y="2068"/>
                  </a:lnTo>
                  <a:lnTo>
                    <a:pt x="376" y="2025"/>
                  </a:lnTo>
                  <a:lnTo>
                    <a:pt x="362" y="1980"/>
                  </a:lnTo>
                  <a:lnTo>
                    <a:pt x="352" y="1934"/>
                  </a:lnTo>
                  <a:lnTo>
                    <a:pt x="349" y="1888"/>
                  </a:lnTo>
                  <a:lnTo>
                    <a:pt x="347" y="1864"/>
                  </a:lnTo>
                  <a:lnTo>
                    <a:pt x="340" y="1839"/>
                  </a:lnTo>
                  <a:lnTo>
                    <a:pt x="329" y="1813"/>
                  </a:lnTo>
                  <a:lnTo>
                    <a:pt x="315" y="1785"/>
                  </a:lnTo>
                  <a:lnTo>
                    <a:pt x="296" y="1753"/>
                  </a:lnTo>
                  <a:lnTo>
                    <a:pt x="274" y="1719"/>
                  </a:lnTo>
                  <a:lnTo>
                    <a:pt x="248" y="1682"/>
                  </a:lnTo>
                  <a:lnTo>
                    <a:pt x="227" y="1650"/>
                  </a:lnTo>
                  <a:lnTo>
                    <a:pt x="205" y="1617"/>
                  </a:lnTo>
                  <a:lnTo>
                    <a:pt x="182" y="1583"/>
                  </a:lnTo>
                  <a:lnTo>
                    <a:pt x="160" y="1546"/>
                  </a:lnTo>
                  <a:lnTo>
                    <a:pt x="138" y="1508"/>
                  </a:lnTo>
                  <a:lnTo>
                    <a:pt x="116" y="1466"/>
                  </a:lnTo>
                  <a:lnTo>
                    <a:pt x="95" y="1424"/>
                  </a:lnTo>
                  <a:lnTo>
                    <a:pt x="76" y="1378"/>
                  </a:lnTo>
                  <a:lnTo>
                    <a:pt x="57" y="1329"/>
                  </a:lnTo>
                  <a:lnTo>
                    <a:pt x="41" y="1278"/>
                  </a:lnTo>
                  <a:lnTo>
                    <a:pt x="28" y="1224"/>
                  </a:lnTo>
                  <a:lnTo>
                    <a:pt x="16" y="1166"/>
                  </a:lnTo>
                  <a:lnTo>
                    <a:pt x="8" y="1105"/>
                  </a:lnTo>
                  <a:lnTo>
                    <a:pt x="2" y="1041"/>
                  </a:lnTo>
                  <a:lnTo>
                    <a:pt x="0" y="973"/>
                  </a:lnTo>
                  <a:lnTo>
                    <a:pt x="4" y="893"/>
                  </a:lnTo>
                  <a:lnTo>
                    <a:pt x="14" y="815"/>
                  </a:lnTo>
                  <a:lnTo>
                    <a:pt x="30" y="739"/>
                  </a:lnTo>
                  <a:lnTo>
                    <a:pt x="53" y="667"/>
                  </a:lnTo>
                  <a:lnTo>
                    <a:pt x="80" y="595"/>
                  </a:lnTo>
                  <a:lnTo>
                    <a:pt x="114" y="526"/>
                  </a:lnTo>
                  <a:lnTo>
                    <a:pt x="152" y="461"/>
                  </a:lnTo>
                  <a:lnTo>
                    <a:pt x="196" y="399"/>
                  </a:lnTo>
                  <a:lnTo>
                    <a:pt x="246" y="340"/>
                  </a:lnTo>
                  <a:lnTo>
                    <a:pt x="298" y="286"/>
                  </a:lnTo>
                  <a:lnTo>
                    <a:pt x="356" y="235"/>
                  </a:lnTo>
                  <a:lnTo>
                    <a:pt x="416" y="188"/>
                  </a:lnTo>
                  <a:lnTo>
                    <a:pt x="481" y="147"/>
                  </a:lnTo>
                  <a:lnTo>
                    <a:pt x="549" y="109"/>
                  </a:lnTo>
                  <a:lnTo>
                    <a:pt x="621" y="77"/>
                  </a:lnTo>
                  <a:lnTo>
                    <a:pt x="695" y="50"/>
                  </a:lnTo>
                  <a:lnTo>
                    <a:pt x="771" y="29"/>
                  </a:lnTo>
                  <a:lnTo>
                    <a:pt x="850" y="13"/>
                  </a:lnTo>
                  <a:lnTo>
                    <a:pt x="932" y="3"/>
                  </a:lnTo>
                  <a:lnTo>
                    <a:pt x="10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EAE2EFAF-A55B-4E4F-8EC5-D01040F15B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4" y="1962"/>
              <a:ext cx="12" cy="29"/>
            </a:xfrm>
            <a:custGeom>
              <a:avLst/>
              <a:gdLst>
                <a:gd name="T0" fmla="*/ 63 w 127"/>
                <a:gd name="T1" fmla="*/ 0 h 318"/>
                <a:gd name="T2" fmla="*/ 63 w 127"/>
                <a:gd name="T3" fmla="*/ 0 h 318"/>
                <a:gd name="T4" fmla="*/ 80 w 127"/>
                <a:gd name="T5" fmla="*/ 2 h 318"/>
                <a:gd name="T6" fmla="*/ 96 w 127"/>
                <a:gd name="T7" fmla="*/ 9 h 318"/>
                <a:gd name="T8" fmla="*/ 109 w 127"/>
                <a:gd name="T9" fmla="*/ 19 h 318"/>
                <a:gd name="T10" fmla="*/ 119 w 127"/>
                <a:gd name="T11" fmla="*/ 32 h 318"/>
                <a:gd name="T12" fmla="*/ 125 w 127"/>
                <a:gd name="T13" fmla="*/ 47 h 318"/>
                <a:gd name="T14" fmla="*/ 127 w 127"/>
                <a:gd name="T15" fmla="*/ 64 h 318"/>
                <a:gd name="T16" fmla="*/ 127 w 127"/>
                <a:gd name="T17" fmla="*/ 254 h 318"/>
                <a:gd name="T18" fmla="*/ 125 w 127"/>
                <a:gd name="T19" fmla="*/ 272 h 318"/>
                <a:gd name="T20" fmla="*/ 119 w 127"/>
                <a:gd name="T21" fmla="*/ 286 h 318"/>
                <a:gd name="T22" fmla="*/ 109 w 127"/>
                <a:gd name="T23" fmla="*/ 300 h 318"/>
                <a:gd name="T24" fmla="*/ 96 w 127"/>
                <a:gd name="T25" fmla="*/ 309 h 318"/>
                <a:gd name="T26" fmla="*/ 80 w 127"/>
                <a:gd name="T27" fmla="*/ 315 h 318"/>
                <a:gd name="T28" fmla="*/ 63 w 127"/>
                <a:gd name="T29" fmla="*/ 318 h 318"/>
                <a:gd name="T30" fmla="*/ 47 w 127"/>
                <a:gd name="T31" fmla="*/ 315 h 318"/>
                <a:gd name="T32" fmla="*/ 31 w 127"/>
                <a:gd name="T33" fmla="*/ 309 h 318"/>
                <a:gd name="T34" fmla="*/ 18 w 127"/>
                <a:gd name="T35" fmla="*/ 300 h 318"/>
                <a:gd name="T36" fmla="*/ 8 w 127"/>
                <a:gd name="T37" fmla="*/ 286 h 318"/>
                <a:gd name="T38" fmla="*/ 2 w 127"/>
                <a:gd name="T39" fmla="*/ 272 h 318"/>
                <a:gd name="T40" fmla="*/ 0 w 127"/>
                <a:gd name="T41" fmla="*/ 254 h 318"/>
                <a:gd name="T42" fmla="*/ 0 w 127"/>
                <a:gd name="T43" fmla="*/ 64 h 318"/>
                <a:gd name="T44" fmla="*/ 2 w 127"/>
                <a:gd name="T45" fmla="*/ 47 h 318"/>
                <a:gd name="T46" fmla="*/ 8 w 127"/>
                <a:gd name="T47" fmla="*/ 32 h 318"/>
                <a:gd name="T48" fmla="*/ 18 w 127"/>
                <a:gd name="T49" fmla="*/ 19 h 318"/>
                <a:gd name="T50" fmla="*/ 31 w 127"/>
                <a:gd name="T51" fmla="*/ 9 h 318"/>
                <a:gd name="T52" fmla="*/ 47 w 127"/>
                <a:gd name="T53" fmla="*/ 2 h 318"/>
                <a:gd name="T54" fmla="*/ 63 w 127"/>
                <a:gd name="T55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7" h="318">
                  <a:moveTo>
                    <a:pt x="63" y="0"/>
                  </a:moveTo>
                  <a:lnTo>
                    <a:pt x="63" y="0"/>
                  </a:lnTo>
                  <a:lnTo>
                    <a:pt x="80" y="2"/>
                  </a:lnTo>
                  <a:lnTo>
                    <a:pt x="96" y="9"/>
                  </a:lnTo>
                  <a:lnTo>
                    <a:pt x="109" y="19"/>
                  </a:lnTo>
                  <a:lnTo>
                    <a:pt x="119" y="32"/>
                  </a:lnTo>
                  <a:lnTo>
                    <a:pt x="125" y="47"/>
                  </a:lnTo>
                  <a:lnTo>
                    <a:pt x="127" y="64"/>
                  </a:lnTo>
                  <a:lnTo>
                    <a:pt x="127" y="254"/>
                  </a:lnTo>
                  <a:lnTo>
                    <a:pt x="125" y="272"/>
                  </a:lnTo>
                  <a:lnTo>
                    <a:pt x="119" y="286"/>
                  </a:lnTo>
                  <a:lnTo>
                    <a:pt x="109" y="300"/>
                  </a:lnTo>
                  <a:lnTo>
                    <a:pt x="96" y="309"/>
                  </a:lnTo>
                  <a:lnTo>
                    <a:pt x="80" y="315"/>
                  </a:lnTo>
                  <a:lnTo>
                    <a:pt x="63" y="318"/>
                  </a:lnTo>
                  <a:lnTo>
                    <a:pt x="47" y="315"/>
                  </a:lnTo>
                  <a:lnTo>
                    <a:pt x="31" y="309"/>
                  </a:lnTo>
                  <a:lnTo>
                    <a:pt x="18" y="300"/>
                  </a:lnTo>
                  <a:lnTo>
                    <a:pt x="8" y="286"/>
                  </a:lnTo>
                  <a:lnTo>
                    <a:pt x="2" y="272"/>
                  </a:lnTo>
                  <a:lnTo>
                    <a:pt x="0" y="254"/>
                  </a:lnTo>
                  <a:lnTo>
                    <a:pt x="0" y="64"/>
                  </a:lnTo>
                  <a:lnTo>
                    <a:pt x="2" y="47"/>
                  </a:lnTo>
                  <a:lnTo>
                    <a:pt x="8" y="32"/>
                  </a:lnTo>
                  <a:lnTo>
                    <a:pt x="18" y="19"/>
                  </a:lnTo>
                  <a:lnTo>
                    <a:pt x="31" y="9"/>
                  </a:lnTo>
                  <a:lnTo>
                    <a:pt x="47" y="2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727FEE15-5D8D-4D79-9DCF-3446CDF56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" y="1980"/>
              <a:ext cx="20" cy="26"/>
            </a:xfrm>
            <a:custGeom>
              <a:avLst/>
              <a:gdLst>
                <a:gd name="T0" fmla="*/ 64 w 224"/>
                <a:gd name="T1" fmla="*/ 0 h 293"/>
                <a:gd name="T2" fmla="*/ 80 w 224"/>
                <a:gd name="T3" fmla="*/ 2 h 293"/>
                <a:gd name="T4" fmla="*/ 95 w 224"/>
                <a:gd name="T5" fmla="*/ 8 h 293"/>
                <a:gd name="T6" fmla="*/ 109 w 224"/>
                <a:gd name="T7" fmla="*/ 18 h 293"/>
                <a:gd name="T8" fmla="*/ 119 w 224"/>
                <a:gd name="T9" fmla="*/ 32 h 293"/>
                <a:gd name="T10" fmla="*/ 216 w 224"/>
                <a:gd name="T11" fmla="*/ 197 h 293"/>
                <a:gd name="T12" fmla="*/ 222 w 224"/>
                <a:gd name="T13" fmla="*/ 213 h 293"/>
                <a:gd name="T14" fmla="*/ 224 w 224"/>
                <a:gd name="T15" fmla="*/ 230 h 293"/>
                <a:gd name="T16" fmla="*/ 222 w 224"/>
                <a:gd name="T17" fmla="*/ 245 h 293"/>
                <a:gd name="T18" fmla="*/ 216 w 224"/>
                <a:gd name="T19" fmla="*/ 261 h 293"/>
                <a:gd name="T20" fmla="*/ 206 w 224"/>
                <a:gd name="T21" fmla="*/ 274 h 293"/>
                <a:gd name="T22" fmla="*/ 193 w 224"/>
                <a:gd name="T23" fmla="*/ 285 h 293"/>
                <a:gd name="T24" fmla="*/ 177 w 224"/>
                <a:gd name="T25" fmla="*/ 291 h 293"/>
                <a:gd name="T26" fmla="*/ 160 w 224"/>
                <a:gd name="T27" fmla="*/ 293 h 293"/>
                <a:gd name="T28" fmla="*/ 143 w 224"/>
                <a:gd name="T29" fmla="*/ 291 h 293"/>
                <a:gd name="T30" fmla="*/ 129 w 224"/>
                <a:gd name="T31" fmla="*/ 285 h 293"/>
                <a:gd name="T32" fmla="*/ 115 w 224"/>
                <a:gd name="T33" fmla="*/ 274 h 293"/>
                <a:gd name="T34" fmla="*/ 105 w 224"/>
                <a:gd name="T35" fmla="*/ 261 h 293"/>
                <a:gd name="T36" fmla="*/ 8 w 224"/>
                <a:gd name="T37" fmla="*/ 95 h 293"/>
                <a:gd name="T38" fmla="*/ 2 w 224"/>
                <a:gd name="T39" fmla="*/ 80 h 293"/>
                <a:gd name="T40" fmla="*/ 0 w 224"/>
                <a:gd name="T41" fmla="*/ 63 h 293"/>
                <a:gd name="T42" fmla="*/ 2 w 224"/>
                <a:gd name="T43" fmla="*/ 48 h 293"/>
                <a:gd name="T44" fmla="*/ 8 w 224"/>
                <a:gd name="T45" fmla="*/ 32 h 293"/>
                <a:gd name="T46" fmla="*/ 19 w 224"/>
                <a:gd name="T47" fmla="*/ 19 h 293"/>
                <a:gd name="T48" fmla="*/ 31 w 224"/>
                <a:gd name="T49" fmla="*/ 9 h 293"/>
                <a:gd name="T50" fmla="*/ 48 w 224"/>
                <a:gd name="T51" fmla="*/ 2 h 293"/>
                <a:gd name="T52" fmla="*/ 64 w 224"/>
                <a:gd name="T53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3">
                  <a:moveTo>
                    <a:pt x="64" y="0"/>
                  </a:moveTo>
                  <a:lnTo>
                    <a:pt x="80" y="2"/>
                  </a:lnTo>
                  <a:lnTo>
                    <a:pt x="95" y="8"/>
                  </a:lnTo>
                  <a:lnTo>
                    <a:pt x="109" y="18"/>
                  </a:lnTo>
                  <a:lnTo>
                    <a:pt x="119" y="32"/>
                  </a:lnTo>
                  <a:lnTo>
                    <a:pt x="216" y="197"/>
                  </a:lnTo>
                  <a:lnTo>
                    <a:pt x="222" y="213"/>
                  </a:lnTo>
                  <a:lnTo>
                    <a:pt x="224" y="230"/>
                  </a:lnTo>
                  <a:lnTo>
                    <a:pt x="222" y="245"/>
                  </a:lnTo>
                  <a:lnTo>
                    <a:pt x="216" y="261"/>
                  </a:lnTo>
                  <a:lnTo>
                    <a:pt x="206" y="274"/>
                  </a:lnTo>
                  <a:lnTo>
                    <a:pt x="193" y="285"/>
                  </a:lnTo>
                  <a:lnTo>
                    <a:pt x="177" y="291"/>
                  </a:lnTo>
                  <a:lnTo>
                    <a:pt x="160" y="293"/>
                  </a:lnTo>
                  <a:lnTo>
                    <a:pt x="143" y="291"/>
                  </a:lnTo>
                  <a:lnTo>
                    <a:pt x="129" y="285"/>
                  </a:lnTo>
                  <a:lnTo>
                    <a:pt x="115" y="274"/>
                  </a:lnTo>
                  <a:lnTo>
                    <a:pt x="105" y="261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8"/>
                  </a:lnTo>
                  <a:lnTo>
                    <a:pt x="8" y="32"/>
                  </a:lnTo>
                  <a:lnTo>
                    <a:pt x="19" y="19"/>
                  </a:lnTo>
                  <a:lnTo>
                    <a:pt x="31" y="9"/>
                  </a:lnTo>
                  <a:lnTo>
                    <a:pt x="48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92B67AF6-65A6-4861-918F-81F2F5B20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" y="2027"/>
              <a:ext cx="26" cy="21"/>
            </a:xfrm>
            <a:custGeom>
              <a:avLst/>
              <a:gdLst>
                <a:gd name="T0" fmla="*/ 64 w 294"/>
                <a:gd name="T1" fmla="*/ 0 h 222"/>
                <a:gd name="T2" fmla="*/ 79 w 294"/>
                <a:gd name="T3" fmla="*/ 2 h 222"/>
                <a:gd name="T4" fmla="*/ 96 w 294"/>
                <a:gd name="T5" fmla="*/ 8 h 222"/>
                <a:gd name="T6" fmla="*/ 263 w 294"/>
                <a:gd name="T7" fmla="*/ 103 h 222"/>
                <a:gd name="T8" fmla="*/ 276 w 294"/>
                <a:gd name="T9" fmla="*/ 114 h 222"/>
                <a:gd name="T10" fmla="*/ 286 w 294"/>
                <a:gd name="T11" fmla="*/ 127 h 222"/>
                <a:gd name="T12" fmla="*/ 292 w 294"/>
                <a:gd name="T13" fmla="*/ 142 h 222"/>
                <a:gd name="T14" fmla="*/ 294 w 294"/>
                <a:gd name="T15" fmla="*/ 158 h 222"/>
                <a:gd name="T16" fmla="*/ 292 w 294"/>
                <a:gd name="T17" fmla="*/ 175 h 222"/>
                <a:gd name="T18" fmla="*/ 286 w 294"/>
                <a:gd name="T19" fmla="*/ 190 h 222"/>
                <a:gd name="T20" fmla="*/ 275 w 294"/>
                <a:gd name="T21" fmla="*/ 204 h 222"/>
                <a:gd name="T22" fmla="*/ 262 w 294"/>
                <a:gd name="T23" fmla="*/ 214 h 222"/>
                <a:gd name="T24" fmla="*/ 246 w 294"/>
                <a:gd name="T25" fmla="*/ 220 h 222"/>
                <a:gd name="T26" fmla="*/ 230 w 294"/>
                <a:gd name="T27" fmla="*/ 222 h 222"/>
                <a:gd name="T28" fmla="*/ 213 w 294"/>
                <a:gd name="T29" fmla="*/ 220 h 222"/>
                <a:gd name="T30" fmla="*/ 198 w 294"/>
                <a:gd name="T31" fmla="*/ 213 h 222"/>
                <a:gd name="T32" fmla="*/ 31 w 294"/>
                <a:gd name="T33" fmla="*/ 118 h 222"/>
                <a:gd name="T34" fmla="*/ 18 w 294"/>
                <a:gd name="T35" fmla="*/ 108 h 222"/>
                <a:gd name="T36" fmla="*/ 8 w 294"/>
                <a:gd name="T37" fmla="*/ 95 h 222"/>
                <a:gd name="T38" fmla="*/ 2 w 294"/>
                <a:gd name="T39" fmla="*/ 80 h 222"/>
                <a:gd name="T40" fmla="*/ 0 w 294"/>
                <a:gd name="T41" fmla="*/ 63 h 222"/>
                <a:gd name="T42" fmla="*/ 2 w 294"/>
                <a:gd name="T43" fmla="*/ 47 h 222"/>
                <a:gd name="T44" fmla="*/ 8 w 294"/>
                <a:gd name="T45" fmla="*/ 31 h 222"/>
                <a:gd name="T46" fmla="*/ 19 w 294"/>
                <a:gd name="T47" fmla="*/ 18 h 222"/>
                <a:gd name="T48" fmla="*/ 32 w 294"/>
                <a:gd name="T49" fmla="*/ 8 h 222"/>
                <a:gd name="T50" fmla="*/ 47 w 294"/>
                <a:gd name="T51" fmla="*/ 2 h 222"/>
                <a:gd name="T52" fmla="*/ 64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64" y="0"/>
                  </a:moveTo>
                  <a:lnTo>
                    <a:pt x="79" y="2"/>
                  </a:lnTo>
                  <a:lnTo>
                    <a:pt x="96" y="8"/>
                  </a:lnTo>
                  <a:lnTo>
                    <a:pt x="263" y="103"/>
                  </a:lnTo>
                  <a:lnTo>
                    <a:pt x="276" y="114"/>
                  </a:lnTo>
                  <a:lnTo>
                    <a:pt x="286" y="127"/>
                  </a:lnTo>
                  <a:lnTo>
                    <a:pt x="292" y="142"/>
                  </a:lnTo>
                  <a:lnTo>
                    <a:pt x="294" y="158"/>
                  </a:lnTo>
                  <a:lnTo>
                    <a:pt x="292" y="175"/>
                  </a:lnTo>
                  <a:lnTo>
                    <a:pt x="286" y="190"/>
                  </a:lnTo>
                  <a:lnTo>
                    <a:pt x="275" y="204"/>
                  </a:lnTo>
                  <a:lnTo>
                    <a:pt x="262" y="214"/>
                  </a:lnTo>
                  <a:lnTo>
                    <a:pt x="246" y="220"/>
                  </a:lnTo>
                  <a:lnTo>
                    <a:pt x="230" y="222"/>
                  </a:lnTo>
                  <a:lnTo>
                    <a:pt x="213" y="220"/>
                  </a:lnTo>
                  <a:lnTo>
                    <a:pt x="198" y="213"/>
                  </a:lnTo>
                  <a:lnTo>
                    <a:pt x="31" y="118"/>
                  </a:lnTo>
                  <a:lnTo>
                    <a:pt x="18" y="108"/>
                  </a:lnTo>
                  <a:lnTo>
                    <a:pt x="8" y="95"/>
                  </a:lnTo>
                  <a:lnTo>
                    <a:pt x="2" y="80"/>
                  </a:lnTo>
                  <a:lnTo>
                    <a:pt x="0" y="63"/>
                  </a:lnTo>
                  <a:lnTo>
                    <a:pt x="2" y="47"/>
                  </a:lnTo>
                  <a:lnTo>
                    <a:pt x="8" y="31"/>
                  </a:lnTo>
                  <a:lnTo>
                    <a:pt x="19" y="18"/>
                  </a:lnTo>
                  <a:lnTo>
                    <a:pt x="32" y="8"/>
                  </a:lnTo>
                  <a:lnTo>
                    <a:pt x="47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15">
              <a:extLst>
                <a:ext uri="{FF2B5EF4-FFF2-40B4-BE49-F238E27FC236}">
                  <a16:creationId xmlns:a16="http://schemas.microsoft.com/office/drawing/2014/main" id="{5C73B53F-2746-4D26-9EBB-3152D8568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93" y="2092"/>
              <a:ext cx="29" cy="12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3 w 321"/>
                <a:gd name="T5" fmla="*/ 4 h 128"/>
                <a:gd name="T6" fmla="*/ 289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8 w 321"/>
                <a:gd name="T13" fmla="*/ 47 h 128"/>
                <a:gd name="T14" fmla="*/ 321 w 321"/>
                <a:gd name="T15" fmla="*/ 65 h 128"/>
                <a:gd name="T16" fmla="*/ 318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89 w 321"/>
                <a:gd name="T23" fmla="*/ 119 h 128"/>
                <a:gd name="T24" fmla="*/ 273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7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2 w 321"/>
                <a:gd name="T39" fmla="*/ 82 h 128"/>
                <a:gd name="T40" fmla="*/ 0 w 321"/>
                <a:gd name="T41" fmla="*/ 65 h 128"/>
                <a:gd name="T42" fmla="*/ 2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7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3" y="4"/>
                  </a:lnTo>
                  <a:lnTo>
                    <a:pt x="289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8" y="47"/>
                  </a:lnTo>
                  <a:lnTo>
                    <a:pt x="321" y="65"/>
                  </a:lnTo>
                  <a:lnTo>
                    <a:pt x="318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89" y="119"/>
                  </a:lnTo>
                  <a:lnTo>
                    <a:pt x="273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7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2" y="82"/>
                  </a:lnTo>
                  <a:lnTo>
                    <a:pt x="0" y="65"/>
                  </a:lnTo>
                  <a:lnTo>
                    <a:pt x="2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7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16">
              <a:extLst>
                <a:ext uri="{FF2B5EF4-FFF2-40B4-BE49-F238E27FC236}">
                  <a16:creationId xmlns:a16="http://schemas.microsoft.com/office/drawing/2014/main" id="{30B056E6-EA1C-47ED-9EE8-2C0DC043B1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" y="2149"/>
              <a:ext cx="26" cy="20"/>
            </a:xfrm>
            <a:custGeom>
              <a:avLst/>
              <a:gdLst>
                <a:gd name="T0" fmla="*/ 230 w 294"/>
                <a:gd name="T1" fmla="*/ 0 h 224"/>
                <a:gd name="T2" fmla="*/ 247 w 294"/>
                <a:gd name="T3" fmla="*/ 3 h 224"/>
                <a:gd name="T4" fmla="*/ 262 w 294"/>
                <a:gd name="T5" fmla="*/ 9 h 224"/>
                <a:gd name="T6" fmla="*/ 275 w 294"/>
                <a:gd name="T7" fmla="*/ 19 h 224"/>
                <a:gd name="T8" fmla="*/ 286 w 294"/>
                <a:gd name="T9" fmla="*/ 33 h 224"/>
                <a:gd name="T10" fmla="*/ 292 w 294"/>
                <a:gd name="T11" fmla="*/ 48 h 224"/>
                <a:gd name="T12" fmla="*/ 294 w 294"/>
                <a:gd name="T13" fmla="*/ 65 h 224"/>
                <a:gd name="T14" fmla="*/ 292 w 294"/>
                <a:gd name="T15" fmla="*/ 80 h 224"/>
                <a:gd name="T16" fmla="*/ 286 w 294"/>
                <a:gd name="T17" fmla="*/ 96 h 224"/>
                <a:gd name="T18" fmla="*/ 275 w 294"/>
                <a:gd name="T19" fmla="*/ 110 h 224"/>
                <a:gd name="T20" fmla="*/ 263 w 294"/>
                <a:gd name="T21" fmla="*/ 120 h 224"/>
                <a:gd name="T22" fmla="*/ 96 w 294"/>
                <a:gd name="T23" fmla="*/ 215 h 224"/>
                <a:gd name="T24" fmla="*/ 80 w 294"/>
                <a:gd name="T25" fmla="*/ 221 h 224"/>
                <a:gd name="T26" fmla="*/ 64 w 294"/>
                <a:gd name="T27" fmla="*/ 224 h 224"/>
                <a:gd name="T28" fmla="*/ 47 w 294"/>
                <a:gd name="T29" fmla="*/ 221 h 224"/>
                <a:gd name="T30" fmla="*/ 32 w 294"/>
                <a:gd name="T31" fmla="*/ 216 h 224"/>
                <a:gd name="T32" fmla="*/ 19 w 294"/>
                <a:gd name="T33" fmla="*/ 205 h 224"/>
                <a:gd name="T34" fmla="*/ 8 w 294"/>
                <a:gd name="T35" fmla="*/ 192 h 224"/>
                <a:gd name="T36" fmla="*/ 2 w 294"/>
                <a:gd name="T37" fmla="*/ 176 h 224"/>
                <a:gd name="T38" fmla="*/ 0 w 294"/>
                <a:gd name="T39" fmla="*/ 159 h 224"/>
                <a:gd name="T40" fmla="*/ 2 w 294"/>
                <a:gd name="T41" fmla="*/ 144 h 224"/>
                <a:gd name="T42" fmla="*/ 8 w 294"/>
                <a:gd name="T43" fmla="*/ 128 h 224"/>
                <a:gd name="T44" fmla="*/ 18 w 294"/>
                <a:gd name="T45" fmla="*/ 116 h 224"/>
                <a:gd name="T46" fmla="*/ 31 w 294"/>
                <a:gd name="T47" fmla="*/ 105 h 224"/>
                <a:gd name="T48" fmla="*/ 198 w 294"/>
                <a:gd name="T49" fmla="*/ 10 h 224"/>
                <a:gd name="T50" fmla="*/ 215 w 294"/>
                <a:gd name="T51" fmla="*/ 2 h 224"/>
                <a:gd name="T52" fmla="*/ 230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230" y="0"/>
                  </a:moveTo>
                  <a:lnTo>
                    <a:pt x="247" y="3"/>
                  </a:lnTo>
                  <a:lnTo>
                    <a:pt x="262" y="9"/>
                  </a:lnTo>
                  <a:lnTo>
                    <a:pt x="275" y="19"/>
                  </a:lnTo>
                  <a:lnTo>
                    <a:pt x="286" y="33"/>
                  </a:lnTo>
                  <a:lnTo>
                    <a:pt x="292" y="48"/>
                  </a:lnTo>
                  <a:lnTo>
                    <a:pt x="294" y="65"/>
                  </a:lnTo>
                  <a:lnTo>
                    <a:pt x="292" y="80"/>
                  </a:lnTo>
                  <a:lnTo>
                    <a:pt x="286" y="96"/>
                  </a:lnTo>
                  <a:lnTo>
                    <a:pt x="275" y="110"/>
                  </a:lnTo>
                  <a:lnTo>
                    <a:pt x="263" y="120"/>
                  </a:lnTo>
                  <a:lnTo>
                    <a:pt x="96" y="215"/>
                  </a:lnTo>
                  <a:lnTo>
                    <a:pt x="80" y="221"/>
                  </a:lnTo>
                  <a:lnTo>
                    <a:pt x="64" y="224"/>
                  </a:lnTo>
                  <a:lnTo>
                    <a:pt x="47" y="221"/>
                  </a:lnTo>
                  <a:lnTo>
                    <a:pt x="32" y="216"/>
                  </a:lnTo>
                  <a:lnTo>
                    <a:pt x="19" y="205"/>
                  </a:lnTo>
                  <a:lnTo>
                    <a:pt x="8" y="192"/>
                  </a:lnTo>
                  <a:lnTo>
                    <a:pt x="2" y="176"/>
                  </a:lnTo>
                  <a:lnTo>
                    <a:pt x="0" y="159"/>
                  </a:lnTo>
                  <a:lnTo>
                    <a:pt x="2" y="144"/>
                  </a:lnTo>
                  <a:lnTo>
                    <a:pt x="8" y="128"/>
                  </a:lnTo>
                  <a:lnTo>
                    <a:pt x="18" y="116"/>
                  </a:lnTo>
                  <a:lnTo>
                    <a:pt x="31" y="105"/>
                  </a:lnTo>
                  <a:lnTo>
                    <a:pt x="198" y="10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17">
              <a:extLst>
                <a:ext uri="{FF2B5EF4-FFF2-40B4-BE49-F238E27FC236}">
                  <a16:creationId xmlns:a16="http://schemas.microsoft.com/office/drawing/2014/main" id="{05C8D2CC-9A0F-4F58-AACF-A38B7D43FC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3" y="2149"/>
              <a:ext cx="26" cy="20"/>
            </a:xfrm>
            <a:custGeom>
              <a:avLst/>
              <a:gdLst>
                <a:gd name="T0" fmla="*/ 64 w 294"/>
                <a:gd name="T1" fmla="*/ 0 h 224"/>
                <a:gd name="T2" fmla="*/ 80 w 294"/>
                <a:gd name="T3" fmla="*/ 2 h 224"/>
                <a:gd name="T4" fmla="*/ 96 w 294"/>
                <a:gd name="T5" fmla="*/ 10 h 224"/>
                <a:gd name="T6" fmla="*/ 263 w 294"/>
                <a:gd name="T7" fmla="*/ 105 h 224"/>
                <a:gd name="T8" fmla="*/ 276 w 294"/>
                <a:gd name="T9" fmla="*/ 116 h 224"/>
                <a:gd name="T10" fmla="*/ 286 w 294"/>
                <a:gd name="T11" fmla="*/ 128 h 224"/>
                <a:gd name="T12" fmla="*/ 292 w 294"/>
                <a:gd name="T13" fmla="*/ 144 h 224"/>
                <a:gd name="T14" fmla="*/ 294 w 294"/>
                <a:gd name="T15" fmla="*/ 159 h 224"/>
                <a:gd name="T16" fmla="*/ 292 w 294"/>
                <a:gd name="T17" fmla="*/ 176 h 224"/>
                <a:gd name="T18" fmla="*/ 286 w 294"/>
                <a:gd name="T19" fmla="*/ 192 h 224"/>
                <a:gd name="T20" fmla="*/ 275 w 294"/>
                <a:gd name="T21" fmla="*/ 205 h 224"/>
                <a:gd name="T22" fmla="*/ 262 w 294"/>
                <a:gd name="T23" fmla="*/ 216 h 224"/>
                <a:gd name="T24" fmla="*/ 247 w 294"/>
                <a:gd name="T25" fmla="*/ 221 h 224"/>
                <a:gd name="T26" fmla="*/ 230 w 294"/>
                <a:gd name="T27" fmla="*/ 224 h 224"/>
                <a:gd name="T28" fmla="*/ 214 w 294"/>
                <a:gd name="T29" fmla="*/ 221 h 224"/>
                <a:gd name="T30" fmla="*/ 198 w 294"/>
                <a:gd name="T31" fmla="*/ 215 h 224"/>
                <a:gd name="T32" fmla="*/ 31 w 294"/>
                <a:gd name="T33" fmla="*/ 120 h 224"/>
                <a:gd name="T34" fmla="*/ 19 w 294"/>
                <a:gd name="T35" fmla="*/ 110 h 224"/>
                <a:gd name="T36" fmla="*/ 8 w 294"/>
                <a:gd name="T37" fmla="*/ 96 h 224"/>
                <a:gd name="T38" fmla="*/ 2 w 294"/>
                <a:gd name="T39" fmla="*/ 80 h 224"/>
                <a:gd name="T40" fmla="*/ 0 w 294"/>
                <a:gd name="T41" fmla="*/ 65 h 224"/>
                <a:gd name="T42" fmla="*/ 2 w 294"/>
                <a:gd name="T43" fmla="*/ 48 h 224"/>
                <a:gd name="T44" fmla="*/ 8 w 294"/>
                <a:gd name="T45" fmla="*/ 33 h 224"/>
                <a:gd name="T46" fmla="*/ 19 w 294"/>
                <a:gd name="T47" fmla="*/ 19 h 224"/>
                <a:gd name="T48" fmla="*/ 32 w 294"/>
                <a:gd name="T49" fmla="*/ 9 h 224"/>
                <a:gd name="T50" fmla="*/ 47 w 294"/>
                <a:gd name="T51" fmla="*/ 3 h 224"/>
                <a:gd name="T52" fmla="*/ 64 w 294"/>
                <a:gd name="T5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4">
                  <a:moveTo>
                    <a:pt x="64" y="0"/>
                  </a:moveTo>
                  <a:lnTo>
                    <a:pt x="80" y="2"/>
                  </a:lnTo>
                  <a:lnTo>
                    <a:pt x="96" y="10"/>
                  </a:lnTo>
                  <a:lnTo>
                    <a:pt x="263" y="105"/>
                  </a:lnTo>
                  <a:lnTo>
                    <a:pt x="276" y="116"/>
                  </a:lnTo>
                  <a:lnTo>
                    <a:pt x="286" y="128"/>
                  </a:lnTo>
                  <a:lnTo>
                    <a:pt x="292" y="144"/>
                  </a:lnTo>
                  <a:lnTo>
                    <a:pt x="294" y="159"/>
                  </a:lnTo>
                  <a:lnTo>
                    <a:pt x="292" y="176"/>
                  </a:lnTo>
                  <a:lnTo>
                    <a:pt x="286" y="192"/>
                  </a:lnTo>
                  <a:lnTo>
                    <a:pt x="275" y="205"/>
                  </a:lnTo>
                  <a:lnTo>
                    <a:pt x="262" y="216"/>
                  </a:lnTo>
                  <a:lnTo>
                    <a:pt x="247" y="221"/>
                  </a:lnTo>
                  <a:lnTo>
                    <a:pt x="230" y="224"/>
                  </a:lnTo>
                  <a:lnTo>
                    <a:pt x="214" y="221"/>
                  </a:lnTo>
                  <a:lnTo>
                    <a:pt x="198" y="215"/>
                  </a:lnTo>
                  <a:lnTo>
                    <a:pt x="31" y="120"/>
                  </a:lnTo>
                  <a:lnTo>
                    <a:pt x="19" y="110"/>
                  </a:lnTo>
                  <a:lnTo>
                    <a:pt x="8" y="96"/>
                  </a:lnTo>
                  <a:lnTo>
                    <a:pt x="2" y="80"/>
                  </a:lnTo>
                  <a:lnTo>
                    <a:pt x="0" y="65"/>
                  </a:lnTo>
                  <a:lnTo>
                    <a:pt x="2" y="48"/>
                  </a:lnTo>
                  <a:lnTo>
                    <a:pt x="8" y="33"/>
                  </a:lnTo>
                  <a:lnTo>
                    <a:pt x="19" y="19"/>
                  </a:lnTo>
                  <a:lnTo>
                    <a:pt x="32" y="9"/>
                  </a:lnTo>
                  <a:lnTo>
                    <a:pt x="47" y="3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18">
              <a:extLst>
                <a:ext uri="{FF2B5EF4-FFF2-40B4-BE49-F238E27FC236}">
                  <a16:creationId xmlns:a16="http://schemas.microsoft.com/office/drawing/2014/main" id="{58BF8690-31C9-419B-AAAA-FF63F7A08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8" y="2092"/>
              <a:ext cx="29" cy="12"/>
            </a:xfrm>
            <a:custGeom>
              <a:avLst/>
              <a:gdLst>
                <a:gd name="T0" fmla="*/ 64 w 321"/>
                <a:gd name="T1" fmla="*/ 0 h 128"/>
                <a:gd name="T2" fmla="*/ 257 w 321"/>
                <a:gd name="T3" fmla="*/ 0 h 128"/>
                <a:gd name="T4" fmla="*/ 274 w 321"/>
                <a:gd name="T5" fmla="*/ 4 h 128"/>
                <a:gd name="T6" fmla="*/ 290 w 321"/>
                <a:gd name="T7" fmla="*/ 10 h 128"/>
                <a:gd name="T8" fmla="*/ 302 w 321"/>
                <a:gd name="T9" fmla="*/ 19 h 128"/>
                <a:gd name="T10" fmla="*/ 312 w 321"/>
                <a:gd name="T11" fmla="*/ 33 h 128"/>
                <a:gd name="T12" fmla="*/ 319 w 321"/>
                <a:gd name="T13" fmla="*/ 47 h 128"/>
                <a:gd name="T14" fmla="*/ 321 w 321"/>
                <a:gd name="T15" fmla="*/ 65 h 128"/>
                <a:gd name="T16" fmla="*/ 319 w 321"/>
                <a:gd name="T17" fmla="*/ 82 h 128"/>
                <a:gd name="T18" fmla="*/ 312 w 321"/>
                <a:gd name="T19" fmla="*/ 96 h 128"/>
                <a:gd name="T20" fmla="*/ 302 w 321"/>
                <a:gd name="T21" fmla="*/ 110 h 128"/>
                <a:gd name="T22" fmla="*/ 290 w 321"/>
                <a:gd name="T23" fmla="*/ 119 h 128"/>
                <a:gd name="T24" fmla="*/ 274 w 321"/>
                <a:gd name="T25" fmla="*/ 126 h 128"/>
                <a:gd name="T26" fmla="*/ 257 w 321"/>
                <a:gd name="T27" fmla="*/ 128 h 128"/>
                <a:gd name="T28" fmla="*/ 64 w 321"/>
                <a:gd name="T29" fmla="*/ 128 h 128"/>
                <a:gd name="T30" fmla="*/ 48 w 321"/>
                <a:gd name="T31" fmla="*/ 126 h 128"/>
                <a:gd name="T32" fmla="*/ 32 w 321"/>
                <a:gd name="T33" fmla="*/ 119 h 128"/>
                <a:gd name="T34" fmla="*/ 19 w 321"/>
                <a:gd name="T35" fmla="*/ 110 h 128"/>
                <a:gd name="T36" fmla="*/ 9 w 321"/>
                <a:gd name="T37" fmla="*/ 96 h 128"/>
                <a:gd name="T38" fmla="*/ 3 w 321"/>
                <a:gd name="T39" fmla="*/ 82 h 128"/>
                <a:gd name="T40" fmla="*/ 0 w 321"/>
                <a:gd name="T41" fmla="*/ 65 h 128"/>
                <a:gd name="T42" fmla="*/ 3 w 321"/>
                <a:gd name="T43" fmla="*/ 47 h 128"/>
                <a:gd name="T44" fmla="*/ 9 w 321"/>
                <a:gd name="T45" fmla="*/ 33 h 128"/>
                <a:gd name="T46" fmla="*/ 19 w 321"/>
                <a:gd name="T47" fmla="*/ 19 h 128"/>
                <a:gd name="T48" fmla="*/ 32 w 321"/>
                <a:gd name="T49" fmla="*/ 10 h 128"/>
                <a:gd name="T50" fmla="*/ 48 w 321"/>
                <a:gd name="T51" fmla="*/ 4 h 128"/>
                <a:gd name="T52" fmla="*/ 64 w 321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128">
                  <a:moveTo>
                    <a:pt x="64" y="0"/>
                  </a:moveTo>
                  <a:lnTo>
                    <a:pt x="257" y="0"/>
                  </a:lnTo>
                  <a:lnTo>
                    <a:pt x="274" y="4"/>
                  </a:lnTo>
                  <a:lnTo>
                    <a:pt x="290" y="10"/>
                  </a:lnTo>
                  <a:lnTo>
                    <a:pt x="302" y="19"/>
                  </a:lnTo>
                  <a:lnTo>
                    <a:pt x="312" y="33"/>
                  </a:lnTo>
                  <a:lnTo>
                    <a:pt x="319" y="47"/>
                  </a:lnTo>
                  <a:lnTo>
                    <a:pt x="321" y="65"/>
                  </a:lnTo>
                  <a:lnTo>
                    <a:pt x="319" y="82"/>
                  </a:lnTo>
                  <a:lnTo>
                    <a:pt x="312" y="96"/>
                  </a:lnTo>
                  <a:lnTo>
                    <a:pt x="302" y="110"/>
                  </a:lnTo>
                  <a:lnTo>
                    <a:pt x="290" y="119"/>
                  </a:lnTo>
                  <a:lnTo>
                    <a:pt x="274" y="126"/>
                  </a:lnTo>
                  <a:lnTo>
                    <a:pt x="257" y="128"/>
                  </a:lnTo>
                  <a:lnTo>
                    <a:pt x="64" y="128"/>
                  </a:lnTo>
                  <a:lnTo>
                    <a:pt x="48" y="126"/>
                  </a:lnTo>
                  <a:lnTo>
                    <a:pt x="32" y="119"/>
                  </a:lnTo>
                  <a:lnTo>
                    <a:pt x="19" y="110"/>
                  </a:lnTo>
                  <a:lnTo>
                    <a:pt x="9" y="96"/>
                  </a:lnTo>
                  <a:lnTo>
                    <a:pt x="3" y="82"/>
                  </a:lnTo>
                  <a:lnTo>
                    <a:pt x="0" y="65"/>
                  </a:lnTo>
                  <a:lnTo>
                    <a:pt x="3" y="47"/>
                  </a:lnTo>
                  <a:lnTo>
                    <a:pt x="9" y="33"/>
                  </a:lnTo>
                  <a:lnTo>
                    <a:pt x="19" y="19"/>
                  </a:lnTo>
                  <a:lnTo>
                    <a:pt x="32" y="10"/>
                  </a:lnTo>
                  <a:lnTo>
                    <a:pt x="48" y="4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19">
              <a:extLst>
                <a:ext uri="{FF2B5EF4-FFF2-40B4-BE49-F238E27FC236}">
                  <a16:creationId xmlns:a16="http://schemas.microsoft.com/office/drawing/2014/main" id="{9C9254D9-D019-4D35-9EE5-0863184C9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3" y="2027"/>
              <a:ext cx="26" cy="21"/>
            </a:xfrm>
            <a:custGeom>
              <a:avLst/>
              <a:gdLst>
                <a:gd name="T0" fmla="*/ 230 w 294"/>
                <a:gd name="T1" fmla="*/ 0 h 222"/>
                <a:gd name="T2" fmla="*/ 247 w 294"/>
                <a:gd name="T3" fmla="*/ 2 h 222"/>
                <a:gd name="T4" fmla="*/ 262 w 294"/>
                <a:gd name="T5" fmla="*/ 8 h 222"/>
                <a:gd name="T6" fmla="*/ 275 w 294"/>
                <a:gd name="T7" fmla="*/ 18 h 222"/>
                <a:gd name="T8" fmla="*/ 286 w 294"/>
                <a:gd name="T9" fmla="*/ 31 h 222"/>
                <a:gd name="T10" fmla="*/ 292 w 294"/>
                <a:gd name="T11" fmla="*/ 47 h 222"/>
                <a:gd name="T12" fmla="*/ 294 w 294"/>
                <a:gd name="T13" fmla="*/ 63 h 222"/>
                <a:gd name="T14" fmla="*/ 292 w 294"/>
                <a:gd name="T15" fmla="*/ 80 h 222"/>
                <a:gd name="T16" fmla="*/ 286 w 294"/>
                <a:gd name="T17" fmla="*/ 95 h 222"/>
                <a:gd name="T18" fmla="*/ 276 w 294"/>
                <a:gd name="T19" fmla="*/ 108 h 222"/>
                <a:gd name="T20" fmla="*/ 263 w 294"/>
                <a:gd name="T21" fmla="*/ 118 h 222"/>
                <a:gd name="T22" fmla="*/ 96 w 294"/>
                <a:gd name="T23" fmla="*/ 213 h 222"/>
                <a:gd name="T24" fmla="*/ 80 w 294"/>
                <a:gd name="T25" fmla="*/ 220 h 222"/>
                <a:gd name="T26" fmla="*/ 64 w 294"/>
                <a:gd name="T27" fmla="*/ 222 h 222"/>
                <a:gd name="T28" fmla="*/ 48 w 294"/>
                <a:gd name="T29" fmla="*/ 220 h 222"/>
                <a:gd name="T30" fmla="*/ 32 w 294"/>
                <a:gd name="T31" fmla="*/ 214 h 222"/>
                <a:gd name="T32" fmla="*/ 19 w 294"/>
                <a:gd name="T33" fmla="*/ 204 h 222"/>
                <a:gd name="T34" fmla="*/ 8 w 294"/>
                <a:gd name="T35" fmla="*/ 190 h 222"/>
                <a:gd name="T36" fmla="*/ 2 w 294"/>
                <a:gd name="T37" fmla="*/ 175 h 222"/>
                <a:gd name="T38" fmla="*/ 0 w 294"/>
                <a:gd name="T39" fmla="*/ 158 h 222"/>
                <a:gd name="T40" fmla="*/ 2 w 294"/>
                <a:gd name="T41" fmla="*/ 142 h 222"/>
                <a:gd name="T42" fmla="*/ 8 w 294"/>
                <a:gd name="T43" fmla="*/ 127 h 222"/>
                <a:gd name="T44" fmla="*/ 19 w 294"/>
                <a:gd name="T45" fmla="*/ 114 h 222"/>
                <a:gd name="T46" fmla="*/ 31 w 294"/>
                <a:gd name="T47" fmla="*/ 103 h 222"/>
                <a:gd name="T48" fmla="*/ 198 w 294"/>
                <a:gd name="T49" fmla="*/ 8 h 222"/>
                <a:gd name="T50" fmla="*/ 215 w 294"/>
                <a:gd name="T51" fmla="*/ 2 h 222"/>
                <a:gd name="T52" fmla="*/ 230 w 294"/>
                <a:gd name="T5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4" h="222">
                  <a:moveTo>
                    <a:pt x="230" y="0"/>
                  </a:moveTo>
                  <a:lnTo>
                    <a:pt x="247" y="2"/>
                  </a:lnTo>
                  <a:lnTo>
                    <a:pt x="262" y="8"/>
                  </a:lnTo>
                  <a:lnTo>
                    <a:pt x="275" y="18"/>
                  </a:lnTo>
                  <a:lnTo>
                    <a:pt x="286" y="31"/>
                  </a:lnTo>
                  <a:lnTo>
                    <a:pt x="292" y="47"/>
                  </a:lnTo>
                  <a:lnTo>
                    <a:pt x="294" y="63"/>
                  </a:lnTo>
                  <a:lnTo>
                    <a:pt x="292" y="80"/>
                  </a:lnTo>
                  <a:lnTo>
                    <a:pt x="286" y="95"/>
                  </a:lnTo>
                  <a:lnTo>
                    <a:pt x="276" y="108"/>
                  </a:lnTo>
                  <a:lnTo>
                    <a:pt x="263" y="118"/>
                  </a:lnTo>
                  <a:lnTo>
                    <a:pt x="96" y="213"/>
                  </a:lnTo>
                  <a:lnTo>
                    <a:pt x="80" y="220"/>
                  </a:lnTo>
                  <a:lnTo>
                    <a:pt x="64" y="222"/>
                  </a:lnTo>
                  <a:lnTo>
                    <a:pt x="48" y="220"/>
                  </a:lnTo>
                  <a:lnTo>
                    <a:pt x="32" y="214"/>
                  </a:lnTo>
                  <a:lnTo>
                    <a:pt x="19" y="204"/>
                  </a:lnTo>
                  <a:lnTo>
                    <a:pt x="8" y="190"/>
                  </a:lnTo>
                  <a:lnTo>
                    <a:pt x="2" y="175"/>
                  </a:lnTo>
                  <a:lnTo>
                    <a:pt x="0" y="158"/>
                  </a:lnTo>
                  <a:lnTo>
                    <a:pt x="2" y="142"/>
                  </a:lnTo>
                  <a:lnTo>
                    <a:pt x="8" y="127"/>
                  </a:lnTo>
                  <a:lnTo>
                    <a:pt x="19" y="114"/>
                  </a:lnTo>
                  <a:lnTo>
                    <a:pt x="31" y="103"/>
                  </a:lnTo>
                  <a:lnTo>
                    <a:pt x="198" y="8"/>
                  </a:lnTo>
                  <a:lnTo>
                    <a:pt x="215" y="2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0">
              <a:extLst>
                <a:ext uri="{FF2B5EF4-FFF2-40B4-BE49-F238E27FC236}">
                  <a16:creationId xmlns:a16="http://schemas.microsoft.com/office/drawing/2014/main" id="{F32A6D53-E802-4642-8C9B-E1B76316F0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1" y="1980"/>
              <a:ext cx="20" cy="26"/>
            </a:xfrm>
            <a:custGeom>
              <a:avLst/>
              <a:gdLst>
                <a:gd name="T0" fmla="*/ 159 w 224"/>
                <a:gd name="T1" fmla="*/ 0 h 292"/>
                <a:gd name="T2" fmla="*/ 176 w 224"/>
                <a:gd name="T3" fmla="*/ 2 h 292"/>
                <a:gd name="T4" fmla="*/ 192 w 224"/>
                <a:gd name="T5" fmla="*/ 9 h 292"/>
                <a:gd name="T6" fmla="*/ 205 w 224"/>
                <a:gd name="T7" fmla="*/ 19 h 292"/>
                <a:gd name="T8" fmla="*/ 216 w 224"/>
                <a:gd name="T9" fmla="*/ 32 h 292"/>
                <a:gd name="T10" fmla="*/ 222 w 224"/>
                <a:gd name="T11" fmla="*/ 48 h 292"/>
                <a:gd name="T12" fmla="*/ 224 w 224"/>
                <a:gd name="T13" fmla="*/ 63 h 292"/>
                <a:gd name="T14" fmla="*/ 222 w 224"/>
                <a:gd name="T15" fmla="*/ 80 h 292"/>
                <a:gd name="T16" fmla="*/ 216 w 224"/>
                <a:gd name="T17" fmla="*/ 95 h 292"/>
                <a:gd name="T18" fmla="*/ 119 w 224"/>
                <a:gd name="T19" fmla="*/ 261 h 292"/>
                <a:gd name="T20" fmla="*/ 109 w 224"/>
                <a:gd name="T21" fmla="*/ 274 h 292"/>
                <a:gd name="T22" fmla="*/ 95 w 224"/>
                <a:gd name="T23" fmla="*/ 285 h 292"/>
                <a:gd name="T24" fmla="*/ 81 w 224"/>
                <a:gd name="T25" fmla="*/ 290 h 292"/>
                <a:gd name="T26" fmla="*/ 64 w 224"/>
                <a:gd name="T27" fmla="*/ 292 h 292"/>
                <a:gd name="T28" fmla="*/ 48 w 224"/>
                <a:gd name="T29" fmla="*/ 290 h 292"/>
                <a:gd name="T30" fmla="*/ 32 w 224"/>
                <a:gd name="T31" fmla="*/ 284 h 292"/>
                <a:gd name="T32" fmla="*/ 18 w 224"/>
                <a:gd name="T33" fmla="*/ 273 h 292"/>
                <a:gd name="T34" fmla="*/ 8 w 224"/>
                <a:gd name="T35" fmla="*/ 261 h 292"/>
                <a:gd name="T36" fmla="*/ 2 w 224"/>
                <a:gd name="T37" fmla="*/ 245 h 292"/>
                <a:gd name="T38" fmla="*/ 0 w 224"/>
                <a:gd name="T39" fmla="*/ 230 h 292"/>
                <a:gd name="T40" fmla="*/ 2 w 224"/>
                <a:gd name="T41" fmla="*/ 213 h 292"/>
                <a:gd name="T42" fmla="*/ 8 w 224"/>
                <a:gd name="T43" fmla="*/ 197 h 292"/>
                <a:gd name="T44" fmla="*/ 105 w 224"/>
                <a:gd name="T45" fmla="*/ 32 h 292"/>
                <a:gd name="T46" fmla="*/ 115 w 224"/>
                <a:gd name="T47" fmla="*/ 18 h 292"/>
                <a:gd name="T48" fmla="*/ 129 w 224"/>
                <a:gd name="T49" fmla="*/ 8 h 292"/>
                <a:gd name="T50" fmla="*/ 144 w 224"/>
                <a:gd name="T51" fmla="*/ 2 h 292"/>
                <a:gd name="T52" fmla="*/ 159 w 224"/>
                <a:gd name="T53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4" h="292">
                  <a:moveTo>
                    <a:pt x="159" y="0"/>
                  </a:moveTo>
                  <a:lnTo>
                    <a:pt x="176" y="2"/>
                  </a:lnTo>
                  <a:lnTo>
                    <a:pt x="192" y="9"/>
                  </a:lnTo>
                  <a:lnTo>
                    <a:pt x="205" y="19"/>
                  </a:lnTo>
                  <a:lnTo>
                    <a:pt x="216" y="32"/>
                  </a:lnTo>
                  <a:lnTo>
                    <a:pt x="222" y="48"/>
                  </a:lnTo>
                  <a:lnTo>
                    <a:pt x="224" y="63"/>
                  </a:lnTo>
                  <a:lnTo>
                    <a:pt x="222" y="80"/>
                  </a:lnTo>
                  <a:lnTo>
                    <a:pt x="216" y="95"/>
                  </a:lnTo>
                  <a:lnTo>
                    <a:pt x="119" y="261"/>
                  </a:lnTo>
                  <a:lnTo>
                    <a:pt x="109" y="274"/>
                  </a:lnTo>
                  <a:lnTo>
                    <a:pt x="95" y="285"/>
                  </a:lnTo>
                  <a:lnTo>
                    <a:pt x="81" y="290"/>
                  </a:lnTo>
                  <a:lnTo>
                    <a:pt x="64" y="292"/>
                  </a:lnTo>
                  <a:lnTo>
                    <a:pt x="48" y="290"/>
                  </a:lnTo>
                  <a:lnTo>
                    <a:pt x="32" y="284"/>
                  </a:lnTo>
                  <a:lnTo>
                    <a:pt x="18" y="273"/>
                  </a:lnTo>
                  <a:lnTo>
                    <a:pt x="8" y="261"/>
                  </a:lnTo>
                  <a:lnTo>
                    <a:pt x="2" y="245"/>
                  </a:lnTo>
                  <a:lnTo>
                    <a:pt x="0" y="230"/>
                  </a:lnTo>
                  <a:lnTo>
                    <a:pt x="2" y="213"/>
                  </a:lnTo>
                  <a:lnTo>
                    <a:pt x="8" y="197"/>
                  </a:lnTo>
                  <a:lnTo>
                    <a:pt x="105" y="32"/>
                  </a:lnTo>
                  <a:lnTo>
                    <a:pt x="115" y="18"/>
                  </a:lnTo>
                  <a:lnTo>
                    <a:pt x="129" y="8"/>
                  </a:lnTo>
                  <a:lnTo>
                    <a:pt x="144" y="2"/>
                  </a:lnTo>
                  <a:lnTo>
                    <a:pt x="1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1">
              <a:extLst>
                <a:ext uri="{FF2B5EF4-FFF2-40B4-BE49-F238E27FC236}">
                  <a16:creationId xmlns:a16="http://schemas.microsoft.com/office/drawing/2014/main" id="{FECAA22A-3860-44DD-83CF-59C66FE5F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" y="2050"/>
              <a:ext cx="28" cy="90"/>
            </a:xfrm>
            <a:custGeom>
              <a:avLst/>
              <a:gdLst>
                <a:gd name="T0" fmla="*/ 154 w 308"/>
                <a:gd name="T1" fmla="*/ 0 h 991"/>
                <a:gd name="T2" fmla="*/ 186 w 308"/>
                <a:gd name="T3" fmla="*/ 2 h 991"/>
                <a:gd name="T4" fmla="*/ 213 w 308"/>
                <a:gd name="T5" fmla="*/ 8 h 991"/>
                <a:gd name="T6" fmla="*/ 238 w 308"/>
                <a:gd name="T7" fmla="*/ 17 h 991"/>
                <a:gd name="T8" fmla="*/ 259 w 308"/>
                <a:gd name="T9" fmla="*/ 30 h 991"/>
                <a:gd name="T10" fmla="*/ 277 w 308"/>
                <a:gd name="T11" fmla="*/ 47 h 991"/>
                <a:gd name="T12" fmla="*/ 291 w 308"/>
                <a:gd name="T13" fmla="*/ 67 h 991"/>
                <a:gd name="T14" fmla="*/ 301 w 308"/>
                <a:gd name="T15" fmla="*/ 91 h 991"/>
                <a:gd name="T16" fmla="*/ 306 w 308"/>
                <a:gd name="T17" fmla="*/ 119 h 991"/>
                <a:gd name="T18" fmla="*/ 308 w 308"/>
                <a:gd name="T19" fmla="*/ 150 h 991"/>
                <a:gd name="T20" fmla="*/ 308 w 308"/>
                <a:gd name="T21" fmla="*/ 375 h 991"/>
                <a:gd name="T22" fmla="*/ 307 w 308"/>
                <a:gd name="T23" fmla="*/ 405 h 991"/>
                <a:gd name="T24" fmla="*/ 304 w 308"/>
                <a:gd name="T25" fmla="*/ 435 h 991"/>
                <a:gd name="T26" fmla="*/ 301 w 308"/>
                <a:gd name="T27" fmla="*/ 466 h 991"/>
                <a:gd name="T28" fmla="*/ 240 w 308"/>
                <a:gd name="T29" fmla="*/ 920 h 991"/>
                <a:gd name="T30" fmla="*/ 236 w 308"/>
                <a:gd name="T31" fmla="*/ 942 h 991"/>
                <a:gd name="T32" fmla="*/ 229 w 308"/>
                <a:gd name="T33" fmla="*/ 959 h 991"/>
                <a:gd name="T34" fmla="*/ 219 w 308"/>
                <a:gd name="T35" fmla="*/ 972 h 991"/>
                <a:gd name="T36" fmla="*/ 207 w 308"/>
                <a:gd name="T37" fmla="*/ 981 h 991"/>
                <a:gd name="T38" fmla="*/ 192 w 308"/>
                <a:gd name="T39" fmla="*/ 987 h 991"/>
                <a:gd name="T40" fmla="*/ 174 w 308"/>
                <a:gd name="T41" fmla="*/ 990 h 991"/>
                <a:gd name="T42" fmla="*/ 154 w 308"/>
                <a:gd name="T43" fmla="*/ 991 h 991"/>
                <a:gd name="T44" fmla="*/ 135 w 308"/>
                <a:gd name="T45" fmla="*/ 990 h 991"/>
                <a:gd name="T46" fmla="*/ 117 w 308"/>
                <a:gd name="T47" fmla="*/ 987 h 991"/>
                <a:gd name="T48" fmla="*/ 102 w 308"/>
                <a:gd name="T49" fmla="*/ 981 h 991"/>
                <a:gd name="T50" fmla="*/ 90 w 308"/>
                <a:gd name="T51" fmla="*/ 972 h 991"/>
                <a:gd name="T52" fmla="*/ 80 w 308"/>
                <a:gd name="T53" fmla="*/ 959 h 991"/>
                <a:gd name="T54" fmla="*/ 73 w 308"/>
                <a:gd name="T55" fmla="*/ 942 h 991"/>
                <a:gd name="T56" fmla="*/ 69 w 308"/>
                <a:gd name="T57" fmla="*/ 920 h 991"/>
                <a:gd name="T58" fmla="*/ 8 w 308"/>
                <a:gd name="T59" fmla="*/ 466 h 991"/>
                <a:gd name="T60" fmla="*/ 5 w 308"/>
                <a:gd name="T61" fmla="*/ 435 h 991"/>
                <a:gd name="T62" fmla="*/ 2 w 308"/>
                <a:gd name="T63" fmla="*/ 405 h 991"/>
                <a:gd name="T64" fmla="*/ 0 w 308"/>
                <a:gd name="T65" fmla="*/ 375 h 991"/>
                <a:gd name="T66" fmla="*/ 0 w 308"/>
                <a:gd name="T67" fmla="*/ 150 h 991"/>
                <a:gd name="T68" fmla="*/ 3 w 308"/>
                <a:gd name="T69" fmla="*/ 119 h 991"/>
                <a:gd name="T70" fmla="*/ 8 w 308"/>
                <a:gd name="T71" fmla="*/ 91 h 991"/>
                <a:gd name="T72" fmla="*/ 18 w 308"/>
                <a:gd name="T73" fmla="*/ 67 h 991"/>
                <a:gd name="T74" fmla="*/ 32 w 308"/>
                <a:gd name="T75" fmla="*/ 47 h 991"/>
                <a:gd name="T76" fmla="*/ 50 w 308"/>
                <a:gd name="T77" fmla="*/ 30 h 991"/>
                <a:gd name="T78" fmla="*/ 71 w 308"/>
                <a:gd name="T79" fmla="*/ 17 h 991"/>
                <a:gd name="T80" fmla="*/ 96 w 308"/>
                <a:gd name="T81" fmla="*/ 8 h 991"/>
                <a:gd name="T82" fmla="*/ 123 w 308"/>
                <a:gd name="T83" fmla="*/ 2 h 991"/>
                <a:gd name="T84" fmla="*/ 154 w 308"/>
                <a:gd name="T85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8" h="991">
                  <a:moveTo>
                    <a:pt x="154" y="0"/>
                  </a:moveTo>
                  <a:lnTo>
                    <a:pt x="186" y="2"/>
                  </a:lnTo>
                  <a:lnTo>
                    <a:pt x="213" y="8"/>
                  </a:lnTo>
                  <a:lnTo>
                    <a:pt x="238" y="17"/>
                  </a:lnTo>
                  <a:lnTo>
                    <a:pt x="259" y="30"/>
                  </a:lnTo>
                  <a:lnTo>
                    <a:pt x="277" y="47"/>
                  </a:lnTo>
                  <a:lnTo>
                    <a:pt x="291" y="67"/>
                  </a:lnTo>
                  <a:lnTo>
                    <a:pt x="301" y="91"/>
                  </a:lnTo>
                  <a:lnTo>
                    <a:pt x="306" y="119"/>
                  </a:lnTo>
                  <a:lnTo>
                    <a:pt x="308" y="150"/>
                  </a:lnTo>
                  <a:lnTo>
                    <a:pt x="308" y="375"/>
                  </a:lnTo>
                  <a:lnTo>
                    <a:pt x="307" y="405"/>
                  </a:lnTo>
                  <a:lnTo>
                    <a:pt x="304" y="435"/>
                  </a:lnTo>
                  <a:lnTo>
                    <a:pt x="301" y="466"/>
                  </a:lnTo>
                  <a:lnTo>
                    <a:pt x="240" y="920"/>
                  </a:lnTo>
                  <a:lnTo>
                    <a:pt x="236" y="942"/>
                  </a:lnTo>
                  <a:lnTo>
                    <a:pt x="229" y="959"/>
                  </a:lnTo>
                  <a:lnTo>
                    <a:pt x="219" y="972"/>
                  </a:lnTo>
                  <a:lnTo>
                    <a:pt x="207" y="981"/>
                  </a:lnTo>
                  <a:lnTo>
                    <a:pt x="192" y="987"/>
                  </a:lnTo>
                  <a:lnTo>
                    <a:pt x="174" y="990"/>
                  </a:lnTo>
                  <a:lnTo>
                    <a:pt x="154" y="991"/>
                  </a:lnTo>
                  <a:lnTo>
                    <a:pt x="135" y="990"/>
                  </a:lnTo>
                  <a:lnTo>
                    <a:pt x="117" y="987"/>
                  </a:lnTo>
                  <a:lnTo>
                    <a:pt x="102" y="981"/>
                  </a:lnTo>
                  <a:lnTo>
                    <a:pt x="90" y="972"/>
                  </a:lnTo>
                  <a:lnTo>
                    <a:pt x="80" y="959"/>
                  </a:lnTo>
                  <a:lnTo>
                    <a:pt x="73" y="942"/>
                  </a:lnTo>
                  <a:lnTo>
                    <a:pt x="69" y="920"/>
                  </a:lnTo>
                  <a:lnTo>
                    <a:pt x="8" y="466"/>
                  </a:lnTo>
                  <a:lnTo>
                    <a:pt x="5" y="435"/>
                  </a:lnTo>
                  <a:lnTo>
                    <a:pt x="2" y="405"/>
                  </a:lnTo>
                  <a:lnTo>
                    <a:pt x="0" y="375"/>
                  </a:lnTo>
                  <a:lnTo>
                    <a:pt x="0" y="150"/>
                  </a:lnTo>
                  <a:lnTo>
                    <a:pt x="3" y="119"/>
                  </a:lnTo>
                  <a:lnTo>
                    <a:pt x="8" y="91"/>
                  </a:lnTo>
                  <a:lnTo>
                    <a:pt x="18" y="67"/>
                  </a:lnTo>
                  <a:lnTo>
                    <a:pt x="32" y="47"/>
                  </a:lnTo>
                  <a:lnTo>
                    <a:pt x="50" y="30"/>
                  </a:lnTo>
                  <a:lnTo>
                    <a:pt x="71" y="17"/>
                  </a:lnTo>
                  <a:lnTo>
                    <a:pt x="96" y="8"/>
                  </a:lnTo>
                  <a:lnTo>
                    <a:pt x="123" y="2"/>
                  </a:lnTo>
                  <a:lnTo>
                    <a:pt x="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FF339773-4AA6-47FB-A740-9C4B3576A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" y="2151"/>
              <a:ext cx="30" cy="29"/>
            </a:xfrm>
            <a:custGeom>
              <a:avLst/>
              <a:gdLst>
                <a:gd name="T0" fmla="*/ 160 w 321"/>
                <a:gd name="T1" fmla="*/ 0 h 319"/>
                <a:gd name="T2" fmla="*/ 193 w 321"/>
                <a:gd name="T3" fmla="*/ 4 h 319"/>
                <a:gd name="T4" fmla="*/ 222 w 321"/>
                <a:gd name="T5" fmla="*/ 14 h 319"/>
                <a:gd name="T6" fmla="*/ 250 w 321"/>
                <a:gd name="T7" fmla="*/ 28 h 319"/>
                <a:gd name="T8" fmla="*/ 274 w 321"/>
                <a:gd name="T9" fmla="*/ 47 h 319"/>
                <a:gd name="T10" fmla="*/ 294 w 321"/>
                <a:gd name="T11" fmla="*/ 71 h 319"/>
                <a:gd name="T12" fmla="*/ 308 w 321"/>
                <a:gd name="T13" fmla="*/ 98 h 319"/>
                <a:gd name="T14" fmla="*/ 318 w 321"/>
                <a:gd name="T15" fmla="*/ 128 h 319"/>
                <a:gd name="T16" fmla="*/ 321 w 321"/>
                <a:gd name="T17" fmla="*/ 159 h 319"/>
                <a:gd name="T18" fmla="*/ 318 w 321"/>
                <a:gd name="T19" fmla="*/ 192 h 319"/>
                <a:gd name="T20" fmla="*/ 308 w 321"/>
                <a:gd name="T21" fmla="*/ 222 h 319"/>
                <a:gd name="T22" fmla="*/ 294 w 321"/>
                <a:gd name="T23" fmla="*/ 249 h 319"/>
                <a:gd name="T24" fmla="*/ 274 w 321"/>
                <a:gd name="T25" fmla="*/ 272 h 319"/>
                <a:gd name="T26" fmla="*/ 250 w 321"/>
                <a:gd name="T27" fmla="*/ 291 h 319"/>
                <a:gd name="T28" fmla="*/ 222 w 321"/>
                <a:gd name="T29" fmla="*/ 306 h 319"/>
                <a:gd name="T30" fmla="*/ 193 w 321"/>
                <a:gd name="T31" fmla="*/ 315 h 319"/>
                <a:gd name="T32" fmla="*/ 160 w 321"/>
                <a:gd name="T33" fmla="*/ 319 h 319"/>
                <a:gd name="T34" fmla="*/ 128 w 321"/>
                <a:gd name="T35" fmla="*/ 315 h 319"/>
                <a:gd name="T36" fmla="*/ 99 w 321"/>
                <a:gd name="T37" fmla="*/ 306 h 319"/>
                <a:gd name="T38" fmla="*/ 71 w 321"/>
                <a:gd name="T39" fmla="*/ 291 h 319"/>
                <a:gd name="T40" fmla="*/ 47 w 321"/>
                <a:gd name="T41" fmla="*/ 272 h 319"/>
                <a:gd name="T42" fmla="*/ 27 w 321"/>
                <a:gd name="T43" fmla="*/ 249 h 319"/>
                <a:gd name="T44" fmla="*/ 13 w 321"/>
                <a:gd name="T45" fmla="*/ 222 h 319"/>
                <a:gd name="T46" fmla="*/ 3 w 321"/>
                <a:gd name="T47" fmla="*/ 192 h 319"/>
                <a:gd name="T48" fmla="*/ 0 w 321"/>
                <a:gd name="T49" fmla="*/ 159 h 319"/>
                <a:gd name="T50" fmla="*/ 3 w 321"/>
                <a:gd name="T51" fmla="*/ 128 h 319"/>
                <a:gd name="T52" fmla="*/ 13 w 321"/>
                <a:gd name="T53" fmla="*/ 98 h 319"/>
                <a:gd name="T54" fmla="*/ 27 w 321"/>
                <a:gd name="T55" fmla="*/ 71 h 319"/>
                <a:gd name="T56" fmla="*/ 47 w 321"/>
                <a:gd name="T57" fmla="*/ 47 h 319"/>
                <a:gd name="T58" fmla="*/ 71 w 321"/>
                <a:gd name="T59" fmla="*/ 28 h 319"/>
                <a:gd name="T60" fmla="*/ 99 w 321"/>
                <a:gd name="T61" fmla="*/ 14 h 319"/>
                <a:gd name="T62" fmla="*/ 128 w 321"/>
                <a:gd name="T63" fmla="*/ 4 h 319"/>
                <a:gd name="T64" fmla="*/ 160 w 321"/>
                <a:gd name="T6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19">
                  <a:moveTo>
                    <a:pt x="160" y="0"/>
                  </a:moveTo>
                  <a:lnTo>
                    <a:pt x="193" y="4"/>
                  </a:lnTo>
                  <a:lnTo>
                    <a:pt x="222" y="14"/>
                  </a:lnTo>
                  <a:lnTo>
                    <a:pt x="250" y="28"/>
                  </a:lnTo>
                  <a:lnTo>
                    <a:pt x="274" y="47"/>
                  </a:lnTo>
                  <a:lnTo>
                    <a:pt x="294" y="71"/>
                  </a:lnTo>
                  <a:lnTo>
                    <a:pt x="308" y="98"/>
                  </a:lnTo>
                  <a:lnTo>
                    <a:pt x="318" y="128"/>
                  </a:lnTo>
                  <a:lnTo>
                    <a:pt x="321" y="159"/>
                  </a:lnTo>
                  <a:lnTo>
                    <a:pt x="318" y="192"/>
                  </a:lnTo>
                  <a:lnTo>
                    <a:pt x="308" y="222"/>
                  </a:lnTo>
                  <a:lnTo>
                    <a:pt x="294" y="249"/>
                  </a:lnTo>
                  <a:lnTo>
                    <a:pt x="274" y="272"/>
                  </a:lnTo>
                  <a:lnTo>
                    <a:pt x="250" y="291"/>
                  </a:lnTo>
                  <a:lnTo>
                    <a:pt x="222" y="306"/>
                  </a:lnTo>
                  <a:lnTo>
                    <a:pt x="193" y="315"/>
                  </a:lnTo>
                  <a:lnTo>
                    <a:pt x="160" y="319"/>
                  </a:lnTo>
                  <a:lnTo>
                    <a:pt x="128" y="315"/>
                  </a:lnTo>
                  <a:lnTo>
                    <a:pt x="99" y="306"/>
                  </a:lnTo>
                  <a:lnTo>
                    <a:pt x="71" y="291"/>
                  </a:lnTo>
                  <a:lnTo>
                    <a:pt x="47" y="272"/>
                  </a:lnTo>
                  <a:lnTo>
                    <a:pt x="27" y="249"/>
                  </a:lnTo>
                  <a:lnTo>
                    <a:pt x="13" y="222"/>
                  </a:lnTo>
                  <a:lnTo>
                    <a:pt x="3" y="192"/>
                  </a:lnTo>
                  <a:lnTo>
                    <a:pt x="0" y="159"/>
                  </a:lnTo>
                  <a:lnTo>
                    <a:pt x="3" y="128"/>
                  </a:lnTo>
                  <a:lnTo>
                    <a:pt x="13" y="98"/>
                  </a:lnTo>
                  <a:lnTo>
                    <a:pt x="27" y="71"/>
                  </a:lnTo>
                  <a:lnTo>
                    <a:pt x="47" y="47"/>
                  </a:lnTo>
                  <a:lnTo>
                    <a:pt x="71" y="28"/>
                  </a:lnTo>
                  <a:lnTo>
                    <a:pt x="99" y="14"/>
                  </a:lnTo>
                  <a:lnTo>
                    <a:pt x="128" y="4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9" name="Group 81">
            <a:extLst>
              <a:ext uri="{FF2B5EF4-FFF2-40B4-BE49-F238E27FC236}">
                <a16:creationId xmlns:a16="http://schemas.microsoft.com/office/drawing/2014/main" id="{E580D40C-D3BA-41BE-B609-05989C5D3F24}"/>
              </a:ext>
            </a:extLst>
          </p:cNvPr>
          <p:cNvGrpSpPr/>
          <p:nvPr/>
        </p:nvGrpSpPr>
        <p:grpSpPr>
          <a:xfrm>
            <a:off x="2714301" y="2690816"/>
            <a:ext cx="1779977" cy="1238317"/>
            <a:chOff x="3137330" y="1460526"/>
            <a:chExt cx="2625796" cy="1877034"/>
          </a:xfrm>
        </p:grpSpPr>
        <p:cxnSp>
          <p:nvCxnSpPr>
            <p:cNvPr id="40" name="Straight Connector 56">
              <a:extLst>
                <a:ext uri="{FF2B5EF4-FFF2-40B4-BE49-F238E27FC236}">
                  <a16:creationId xmlns:a16="http://schemas.microsoft.com/office/drawing/2014/main" id="{E0C8AFA9-F1DB-4F12-B844-333CB8A8E0C6}"/>
                </a:ext>
              </a:extLst>
            </p:cNvPr>
            <p:cNvCxnSpPr/>
            <p:nvPr/>
          </p:nvCxnSpPr>
          <p:spPr>
            <a:xfrm flipV="1">
              <a:off x="3137330" y="1460526"/>
              <a:ext cx="1984111" cy="22411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1" name="Straight Connector 58">
              <a:extLst>
                <a:ext uri="{FF2B5EF4-FFF2-40B4-BE49-F238E27FC236}">
                  <a16:creationId xmlns:a16="http://schemas.microsoft.com/office/drawing/2014/main" id="{A334B0F2-5C44-454D-9526-FE746E7BD663}"/>
                </a:ext>
              </a:extLst>
            </p:cNvPr>
            <p:cNvCxnSpPr/>
            <p:nvPr/>
          </p:nvCxnSpPr>
          <p:spPr>
            <a:xfrm>
              <a:off x="5103770" y="1460526"/>
              <a:ext cx="659356" cy="1877034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tailEnd type="oval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42" name="Group 82">
            <a:extLst>
              <a:ext uri="{FF2B5EF4-FFF2-40B4-BE49-F238E27FC236}">
                <a16:creationId xmlns:a16="http://schemas.microsoft.com/office/drawing/2014/main" id="{ADAFE09B-CA3E-4C4C-828A-05C155813032}"/>
              </a:ext>
            </a:extLst>
          </p:cNvPr>
          <p:cNvGrpSpPr/>
          <p:nvPr/>
        </p:nvGrpSpPr>
        <p:grpSpPr>
          <a:xfrm>
            <a:off x="5414963" y="1988450"/>
            <a:ext cx="362131" cy="1145245"/>
            <a:chOff x="6697343" y="2123040"/>
            <a:chExt cx="2629814" cy="1409259"/>
          </a:xfrm>
        </p:grpSpPr>
        <p:cxnSp>
          <p:nvCxnSpPr>
            <p:cNvPr id="43" name="Straight Connector 65">
              <a:extLst>
                <a:ext uri="{FF2B5EF4-FFF2-40B4-BE49-F238E27FC236}">
                  <a16:creationId xmlns:a16="http://schemas.microsoft.com/office/drawing/2014/main" id="{D2C05FBE-DCA9-4C50-ACC8-D377B41397C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93380" y="2123040"/>
              <a:ext cx="1733777" cy="22402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4" name="Straight Connector 68">
              <a:extLst>
                <a:ext uri="{FF2B5EF4-FFF2-40B4-BE49-F238E27FC236}">
                  <a16:creationId xmlns:a16="http://schemas.microsoft.com/office/drawing/2014/main" id="{C33B0DEC-2852-4245-B5AF-FC42E059C1EC}"/>
                </a:ext>
              </a:extLst>
            </p:cNvPr>
            <p:cNvCxnSpPr>
              <a:endCxn id="16" idx="7"/>
            </p:cNvCxnSpPr>
            <p:nvPr/>
          </p:nvCxnSpPr>
          <p:spPr>
            <a:xfrm flipH="1">
              <a:off x="6697343" y="2145442"/>
              <a:ext cx="909686" cy="1386857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tailEnd type="oval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46" name="Group 25">
            <a:extLst>
              <a:ext uri="{FF2B5EF4-FFF2-40B4-BE49-F238E27FC236}">
                <a16:creationId xmlns:a16="http://schemas.microsoft.com/office/drawing/2014/main" id="{EE6F5FE2-13B6-4CE9-8311-C34B874086F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132557" y="4640685"/>
            <a:ext cx="317934" cy="230452"/>
            <a:chOff x="5" y="1447"/>
            <a:chExt cx="2271" cy="1701"/>
          </a:xfrm>
          <a:solidFill>
            <a:schemeClr val="bg1"/>
          </a:solidFill>
        </p:grpSpPr>
        <p:sp>
          <p:nvSpPr>
            <p:cNvPr id="47" name="Freeform 27">
              <a:extLst>
                <a:ext uri="{FF2B5EF4-FFF2-40B4-BE49-F238E27FC236}">
                  <a16:creationId xmlns:a16="http://schemas.microsoft.com/office/drawing/2014/main" id="{3D5632CD-9E61-4290-AE38-1EEFA73D8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1" y="1447"/>
              <a:ext cx="311" cy="637"/>
            </a:xfrm>
            <a:custGeom>
              <a:avLst/>
              <a:gdLst>
                <a:gd name="T0" fmla="*/ 358 w 623"/>
                <a:gd name="T1" fmla="*/ 4 h 1274"/>
                <a:gd name="T2" fmla="*/ 389 w 623"/>
                <a:gd name="T3" fmla="*/ 50 h 1274"/>
                <a:gd name="T4" fmla="*/ 391 w 623"/>
                <a:gd name="T5" fmla="*/ 146 h 1274"/>
                <a:gd name="T6" fmla="*/ 396 w 623"/>
                <a:gd name="T7" fmla="*/ 150 h 1274"/>
                <a:gd name="T8" fmla="*/ 412 w 623"/>
                <a:gd name="T9" fmla="*/ 153 h 1274"/>
                <a:gd name="T10" fmla="*/ 471 w 623"/>
                <a:gd name="T11" fmla="*/ 165 h 1274"/>
                <a:gd name="T12" fmla="*/ 542 w 623"/>
                <a:gd name="T13" fmla="*/ 185 h 1274"/>
                <a:gd name="T14" fmla="*/ 582 w 623"/>
                <a:gd name="T15" fmla="*/ 212 h 1274"/>
                <a:gd name="T16" fmla="*/ 558 w 623"/>
                <a:gd name="T17" fmla="*/ 306 h 1274"/>
                <a:gd name="T18" fmla="*/ 528 w 623"/>
                <a:gd name="T19" fmla="*/ 335 h 1274"/>
                <a:gd name="T20" fmla="*/ 491 w 623"/>
                <a:gd name="T21" fmla="*/ 331 h 1274"/>
                <a:gd name="T22" fmla="*/ 463 w 623"/>
                <a:gd name="T23" fmla="*/ 318 h 1274"/>
                <a:gd name="T24" fmla="*/ 394 w 623"/>
                <a:gd name="T25" fmla="*/ 300 h 1274"/>
                <a:gd name="T26" fmla="*/ 299 w 623"/>
                <a:gd name="T27" fmla="*/ 296 h 1274"/>
                <a:gd name="T28" fmla="*/ 232 w 623"/>
                <a:gd name="T29" fmla="*/ 322 h 1274"/>
                <a:gd name="T30" fmla="*/ 200 w 623"/>
                <a:gd name="T31" fmla="*/ 365 h 1274"/>
                <a:gd name="T32" fmla="*/ 196 w 623"/>
                <a:gd name="T33" fmla="*/ 416 h 1274"/>
                <a:gd name="T34" fmla="*/ 222 w 623"/>
                <a:gd name="T35" fmla="*/ 465 h 1274"/>
                <a:gd name="T36" fmla="*/ 292 w 623"/>
                <a:gd name="T37" fmla="*/ 511 h 1274"/>
                <a:gd name="T38" fmla="*/ 424 w 623"/>
                <a:gd name="T39" fmla="*/ 569 h 1274"/>
                <a:gd name="T40" fmla="*/ 549 w 623"/>
                <a:gd name="T41" fmla="*/ 651 h 1274"/>
                <a:gd name="T42" fmla="*/ 612 w 623"/>
                <a:gd name="T43" fmla="*/ 756 h 1274"/>
                <a:gd name="T44" fmla="*/ 620 w 623"/>
                <a:gd name="T45" fmla="*/ 884 h 1274"/>
                <a:gd name="T46" fmla="*/ 573 w 623"/>
                <a:gd name="T47" fmla="*/ 998 h 1274"/>
                <a:gd name="T48" fmla="*/ 477 w 623"/>
                <a:gd name="T49" fmla="*/ 1081 h 1274"/>
                <a:gd name="T50" fmla="*/ 387 w 623"/>
                <a:gd name="T51" fmla="*/ 1113 h 1274"/>
                <a:gd name="T52" fmla="*/ 382 w 623"/>
                <a:gd name="T53" fmla="*/ 1117 h 1274"/>
                <a:gd name="T54" fmla="*/ 380 w 623"/>
                <a:gd name="T55" fmla="*/ 1224 h 1274"/>
                <a:gd name="T56" fmla="*/ 349 w 623"/>
                <a:gd name="T57" fmla="*/ 1271 h 1274"/>
                <a:gd name="T58" fmla="*/ 263 w 623"/>
                <a:gd name="T59" fmla="*/ 1271 h 1274"/>
                <a:gd name="T60" fmla="*/ 232 w 623"/>
                <a:gd name="T61" fmla="*/ 1224 h 1274"/>
                <a:gd name="T62" fmla="*/ 230 w 623"/>
                <a:gd name="T63" fmla="*/ 1122 h 1274"/>
                <a:gd name="T64" fmla="*/ 223 w 623"/>
                <a:gd name="T65" fmla="*/ 1118 h 1274"/>
                <a:gd name="T66" fmla="*/ 203 w 623"/>
                <a:gd name="T67" fmla="*/ 1115 h 1274"/>
                <a:gd name="T68" fmla="*/ 131 w 623"/>
                <a:gd name="T69" fmla="*/ 1100 h 1274"/>
                <a:gd name="T70" fmla="*/ 47 w 623"/>
                <a:gd name="T71" fmla="*/ 1074 h 1274"/>
                <a:gd name="T72" fmla="*/ 3 w 623"/>
                <a:gd name="T73" fmla="*/ 1042 h 1274"/>
                <a:gd name="T74" fmla="*/ 26 w 623"/>
                <a:gd name="T75" fmla="*/ 947 h 1274"/>
                <a:gd name="T76" fmla="*/ 57 w 623"/>
                <a:gd name="T77" fmla="*/ 919 h 1274"/>
                <a:gd name="T78" fmla="*/ 85 w 623"/>
                <a:gd name="T79" fmla="*/ 919 h 1274"/>
                <a:gd name="T80" fmla="*/ 105 w 623"/>
                <a:gd name="T81" fmla="*/ 927 h 1274"/>
                <a:gd name="T82" fmla="*/ 157 w 623"/>
                <a:gd name="T83" fmla="*/ 946 h 1274"/>
                <a:gd name="T84" fmla="*/ 230 w 623"/>
                <a:gd name="T85" fmla="*/ 967 h 1274"/>
                <a:gd name="T86" fmla="*/ 318 w 623"/>
                <a:gd name="T87" fmla="*/ 969 h 1274"/>
                <a:gd name="T88" fmla="*/ 405 w 623"/>
                <a:gd name="T89" fmla="*/ 928 h 1274"/>
                <a:gd name="T90" fmla="*/ 438 w 623"/>
                <a:gd name="T91" fmla="*/ 851 h 1274"/>
                <a:gd name="T92" fmla="*/ 411 w 623"/>
                <a:gd name="T93" fmla="*/ 777 h 1274"/>
                <a:gd name="T94" fmla="*/ 324 w 623"/>
                <a:gd name="T95" fmla="*/ 716 h 1274"/>
                <a:gd name="T96" fmla="*/ 205 w 623"/>
                <a:gd name="T97" fmla="*/ 665 h 1274"/>
                <a:gd name="T98" fmla="*/ 106 w 623"/>
                <a:gd name="T99" fmla="*/ 607 h 1274"/>
                <a:gd name="T100" fmla="*/ 36 w 623"/>
                <a:gd name="T101" fmla="*/ 526 h 1274"/>
                <a:gd name="T102" fmla="*/ 10 w 623"/>
                <a:gd name="T103" fmla="*/ 416 h 1274"/>
                <a:gd name="T104" fmla="*/ 37 w 623"/>
                <a:gd name="T105" fmla="*/ 300 h 1274"/>
                <a:gd name="T106" fmla="*/ 113 w 623"/>
                <a:gd name="T107" fmla="*/ 211 h 1274"/>
                <a:gd name="T108" fmla="*/ 232 w 623"/>
                <a:gd name="T109" fmla="*/ 157 h 1274"/>
                <a:gd name="T110" fmla="*/ 238 w 623"/>
                <a:gd name="T111" fmla="*/ 154 h 1274"/>
                <a:gd name="T112" fmla="*/ 243 w 623"/>
                <a:gd name="T113" fmla="*/ 146 h 1274"/>
                <a:gd name="T114" fmla="*/ 258 w 623"/>
                <a:gd name="T115" fmla="*/ 14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23" h="1274">
                  <a:moveTo>
                    <a:pt x="294" y="0"/>
                  </a:moveTo>
                  <a:lnTo>
                    <a:pt x="338" y="0"/>
                  </a:lnTo>
                  <a:lnTo>
                    <a:pt x="358" y="4"/>
                  </a:lnTo>
                  <a:lnTo>
                    <a:pt x="375" y="14"/>
                  </a:lnTo>
                  <a:lnTo>
                    <a:pt x="386" y="30"/>
                  </a:lnTo>
                  <a:lnTo>
                    <a:pt x="389" y="50"/>
                  </a:lnTo>
                  <a:lnTo>
                    <a:pt x="390" y="140"/>
                  </a:lnTo>
                  <a:lnTo>
                    <a:pt x="390" y="145"/>
                  </a:lnTo>
                  <a:lnTo>
                    <a:pt x="391" y="146"/>
                  </a:lnTo>
                  <a:lnTo>
                    <a:pt x="393" y="147"/>
                  </a:lnTo>
                  <a:lnTo>
                    <a:pt x="394" y="149"/>
                  </a:lnTo>
                  <a:lnTo>
                    <a:pt x="396" y="150"/>
                  </a:lnTo>
                  <a:lnTo>
                    <a:pt x="397" y="150"/>
                  </a:lnTo>
                  <a:lnTo>
                    <a:pt x="401" y="150"/>
                  </a:lnTo>
                  <a:lnTo>
                    <a:pt x="412" y="153"/>
                  </a:lnTo>
                  <a:lnTo>
                    <a:pt x="429" y="156"/>
                  </a:lnTo>
                  <a:lnTo>
                    <a:pt x="448" y="160"/>
                  </a:lnTo>
                  <a:lnTo>
                    <a:pt x="471" y="165"/>
                  </a:lnTo>
                  <a:lnTo>
                    <a:pt x="495" y="171"/>
                  </a:lnTo>
                  <a:lnTo>
                    <a:pt x="520" y="178"/>
                  </a:lnTo>
                  <a:lnTo>
                    <a:pt x="542" y="185"/>
                  </a:lnTo>
                  <a:lnTo>
                    <a:pt x="562" y="193"/>
                  </a:lnTo>
                  <a:lnTo>
                    <a:pt x="573" y="200"/>
                  </a:lnTo>
                  <a:lnTo>
                    <a:pt x="582" y="212"/>
                  </a:lnTo>
                  <a:lnTo>
                    <a:pt x="586" y="226"/>
                  </a:lnTo>
                  <a:lnTo>
                    <a:pt x="583" y="242"/>
                  </a:lnTo>
                  <a:lnTo>
                    <a:pt x="558" y="306"/>
                  </a:lnTo>
                  <a:lnTo>
                    <a:pt x="551" y="318"/>
                  </a:lnTo>
                  <a:lnTo>
                    <a:pt x="540" y="328"/>
                  </a:lnTo>
                  <a:lnTo>
                    <a:pt x="528" y="335"/>
                  </a:lnTo>
                  <a:lnTo>
                    <a:pt x="514" y="336"/>
                  </a:lnTo>
                  <a:lnTo>
                    <a:pt x="502" y="335"/>
                  </a:lnTo>
                  <a:lnTo>
                    <a:pt x="491" y="331"/>
                  </a:lnTo>
                  <a:lnTo>
                    <a:pt x="488" y="329"/>
                  </a:lnTo>
                  <a:lnTo>
                    <a:pt x="478" y="325"/>
                  </a:lnTo>
                  <a:lnTo>
                    <a:pt x="463" y="318"/>
                  </a:lnTo>
                  <a:lnTo>
                    <a:pt x="444" y="313"/>
                  </a:lnTo>
                  <a:lnTo>
                    <a:pt x="420" y="306"/>
                  </a:lnTo>
                  <a:lnTo>
                    <a:pt x="394" y="300"/>
                  </a:lnTo>
                  <a:lnTo>
                    <a:pt x="364" y="296"/>
                  </a:lnTo>
                  <a:lnTo>
                    <a:pt x="331" y="295"/>
                  </a:lnTo>
                  <a:lnTo>
                    <a:pt x="299" y="296"/>
                  </a:lnTo>
                  <a:lnTo>
                    <a:pt x="273" y="302"/>
                  </a:lnTo>
                  <a:lnTo>
                    <a:pt x="251" y="311"/>
                  </a:lnTo>
                  <a:lnTo>
                    <a:pt x="232" y="322"/>
                  </a:lnTo>
                  <a:lnTo>
                    <a:pt x="218" y="335"/>
                  </a:lnTo>
                  <a:lnTo>
                    <a:pt x="207" y="350"/>
                  </a:lnTo>
                  <a:lnTo>
                    <a:pt x="200" y="365"/>
                  </a:lnTo>
                  <a:lnTo>
                    <a:pt x="194" y="381"/>
                  </a:lnTo>
                  <a:lnTo>
                    <a:pt x="193" y="398"/>
                  </a:lnTo>
                  <a:lnTo>
                    <a:pt x="196" y="416"/>
                  </a:lnTo>
                  <a:lnTo>
                    <a:pt x="200" y="434"/>
                  </a:lnTo>
                  <a:lnTo>
                    <a:pt x="208" y="450"/>
                  </a:lnTo>
                  <a:lnTo>
                    <a:pt x="222" y="465"/>
                  </a:lnTo>
                  <a:lnTo>
                    <a:pt x="240" y="481"/>
                  </a:lnTo>
                  <a:lnTo>
                    <a:pt x="263" y="496"/>
                  </a:lnTo>
                  <a:lnTo>
                    <a:pt x="292" y="511"/>
                  </a:lnTo>
                  <a:lnTo>
                    <a:pt x="327" y="527"/>
                  </a:lnTo>
                  <a:lnTo>
                    <a:pt x="369" y="544"/>
                  </a:lnTo>
                  <a:lnTo>
                    <a:pt x="424" y="569"/>
                  </a:lnTo>
                  <a:lnTo>
                    <a:pt x="473" y="595"/>
                  </a:lnTo>
                  <a:lnTo>
                    <a:pt x="514" y="622"/>
                  </a:lnTo>
                  <a:lnTo>
                    <a:pt x="549" y="651"/>
                  </a:lnTo>
                  <a:lnTo>
                    <a:pt x="576" y="684"/>
                  </a:lnTo>
                  <a:lnTo>
                    <a:pt x="597" y="719"/>
                  </a:lnTo>
                  <a:lnTo>
                    <a:pt x="612" y="756"/>
                  </a:lnTo>
                  <a:lnTo>
                    <a:pt x="620" y="796"/>
                  </a:lnTo>
                  <a:lnTo>
                    <a:pt x="623" y="840"/>
                  </a:lnTo>
                  <a:lnTo>
                    <a:pt x="620" y="884"/>
                  </a:lnTo>
                  <a:lnTo>
                    <a:pt x="611" y="925"/>
                  </a:lnTo>
                  <a:lnTo>
                    <a:pt x="595" y="963"/>
                  </a:lnTo>
                  <a:lnTo>
                    <a:pt x="573" y="998"/>
                  </a:lnTo>
                  <a:lnTo>
                    <a:pt x="546" y="1030"/>
                  </a:lnTo>
                  <a:lnTo>
                    <a:pt x="514" y="1058"/>
                  </a:lnTo>
                  <a:lnTo>
                    <a:pt x="477" y="1081"/>
                  </a:lnTo>
                  <a:lnTo>
                    <a:pt x="434" y="1099"/>
                  </a:lnTo>
                  <a:lnTo>
                    <a:pt x="389" y="1113"/>
                  </a:lnTo>
                  <a:lnTo>
                    <a:pt x="387" y="1113"/>
                  </a:lnTo>
                  <a:lnTo>
                    <a:pt x="386" y="1114"/>
                  </a:lnTo>
                  <a:lnTo>
                    <a:pt x="383" y="1115"/>
                  </a:lnTo>
                  <a:lnTo>
                    <a:pt x="382" y="1117"/>
                  </a:lnTo>
                  <a:lnTo>
                    <a:pt x="380" y="1120"/>
                  </a:lnTo>
                  <a:lnTo>
                    <a:pt x="380" y="1124"/>
                  </a:lnTo>
                  <a:lnTo>
                    <a:pt x="380" y="1224"/>
                  </a:lnTo>
                  <a:lnTo>
                    <a:pt x="376" y="1244"/>
                  </a:lnTo>
                  <a:lnTo>
                    <a:pt x="365" y="1260"/>
                  </a:lnTo>
                  <a:lnTo>
                    <a:pt x="349" y="1271"/>
                  </a:lnTo>
                  <a:lnTo>
                    <a:pt x="329" y="1274"/>
                  </a:lnTo>
                  <a:lnTo>
                    <a:pt x="283" y="1274"/>
                  </a:lnTo>
                  <a:lnTo>
                    <a:pt x="263" y="1271"/>
                  </a:lnTo>
                  <a:lnTo>
                    <a:pt x="247" y="1260"/>
                  </a:lnTo>
                  <a:lnTo>
                    <a:pt x="236" y="1244"/>
                  </a:lnTo>
                  <a:lnTo>
                    <a:pt x="232" y="1224"/>
                  </a:lnTo>
                  <a:lnTo>
                    <a:pt x="232" y="1129"/>
                  </a:lnTo>
                  <a:lnTo>
                    <a:pt x="232" y="1125"/>
                  </a:lnTo>
                  <a:lnTo>
                    <a:pt x="230" y="1122"/>
                  </a:lnTo>
                  <a:lnTo>
                    <a:pt x="227" y="1121"/>
                  </a:lnTo>
                  <a:lnTo>
                    <a:pt x="226" y="1120"/>
                  </a:lnTo>
                  <a:lnTo>
                    <a:pt x="223" y="1118"/>
                  </a:lnTo>
                  <a:lnTo>
                    <a:pt x="222" y="1118"/>
                  </a:lnTo>
                  <a:lnTo>
                    <a:pt x="216" y="1118"/>
                  </a:lnTo>
                  <a:lnTo>
                    <a:pt x="203" y="1115"/>
                  </a:lnTo>
                  <a:lnTo>
                    <a:pt x="183" y="1111"/>
                  </a:lnTo>
                  <a:lnTo>
                    <a:pt x="158" y="1106"/>
                  </a:lnTo>
                  <a:lnTo>
                    <a:pt x="131" y="1100"/>
                  </a:lnTo>
                  <a:lnTo>
                    <a:pt x="103" y="1092"/>
                  </a:lnTo>
                  <a:lnTo>
                    <a:pt x="74" y="1084"/>
                  </a:lnTo>
                  <a:lnTo>
                    <a:pt x="47" y="1074"/>
                  </a:lnTo>
                  <a:lnTo>
                    <a:pt x="23" y="1063"/>
                  </a:lnTo>
                  <a:lnTo>
                    <a:pt x="12" y="1055"/>
                  </a:lnTo>
                  <a:lnTo>
                    <a:pt x="3" y="1042"/>
                  </a:lnTo>
                  <a:lnTo>
                    <a:pt x="0" y="1029"/>
                  </a:lnTo>
                  <a:lnTo>
                    <a:pt x="3" y="1012"/>
                  </a:lnTo>
                  <a:lnTo>
                    <a:pt x="26" y="947"/>
                  </a:lnTo>
                  <a:lnTo>
                    <a:pt x="33" y="935"/>
                  </a:lnTo>
                  <a:lnTo>
                    <a:pt x="44" y="925"/>
                  </a:lnTo>
                  <a:lnTo>
                    <a:pt x="57" y="919"/>
                  </a:lnTo>
                  <a:lnTo>
                    <a:pt x="72" y="916"/>
                  </a:lnTo>
                  <a:lnTo>
                    <a:pt x="79" y="917"/>
                  </a:lnTo>
                  <a:lnTo>
                    <a:pt x="85" y="919"/>
                  </a:lnTo>
                  <a:lnTo>
                    <a:pt x="92" y="921"/>
                  </a:lnTo>
                  <a:lnTo>
                    <a:pt x="96" y="923"/>
                  </a:lnTo>
                  <a:lnTo>
                    <a:pt x="105" y="927"/>
                  </a:lnTo>
                  <a:lnTo>
                    <a:pt x="119" y="932"/>
                  </a:lnTo>
                  <a:lnTo>
                    <a:pt x="136" y="939"/>
                  </a:lnTo>
                  <a:lnTo>
                    <a:pt x="157" y="946"/>
                  </a:lnTo>
                  <a:lnTo>
                    <a:pt x="181" y="954"/>
                  </a:lnTo>
                  <a:lnTo>
                    <a:pt x="205" y="961"/>
                  </a:lnTo>
                  <a:lnTo>
                    <a:pt x="230" y="967"/>
                  </a:lnTo>
                  <a:lnTo>
                    <a:pt x="256" y="971"/>
                  </a:lnTo>
                  <a:lnTo>
                    <a:pt x="280" y="972"/>
                  </a:lnTo>
                  <a:lnTo>
                    <a:pt x="318" y="969"/>
                  </a:lnTo>
                  <a:lnTo>
                    <a:pt x="353" y="960"/>
                  </a:lnTo>
                  <a:lnTo>
                    <a:pt x="382" y="946"/>
                  </a:lnTo>
                  <a:lnTo>
                    <a:pt x="405" y="928"/>
                  </a:lnTo>
                  <a:lnTo>
                    <a:pt x="423" y="906"/>
                  </a:lnTo>
                  <a:lnTo>
                    <a:pt x="434" y="880"/>
                  </a:lnTo>
                  <a:lnTo>
                    <a:pt x="438" y="851"/>
                  </a:lnTo>
                  <a:lnTo>
                    <a:pt x="436" y="824"/>
                  </a:lnTo>
                  <a:lnTo>
                    <a:pt x="426" y="800"/>
                  </a:lnTo>
                  <a:lnTo>
                    <a:pt x="411" y="777"/>
                  </a:lnTo>
                  <a:lnTo>
                    <a:pt x="390" y="756"/>
                  </a:lnTo>
                  <a:lnTo>
                    <a:pt x="361" y="735"/>
                  </a:lnTo>
                  <a:lnTo>
                    <a:pt x="324" y="716"/>
                  </a:lnTo>
                  <a:lnTo>
                    <a:pt x="280" y="697"/>
                  </a:lnTo>
                  <a:lnTo>
                    <a:pt x="243" y="682"/>
                  </a:lnTo>
                  <a:lnTo>
                    <a:pt x="205" y="665"/>
                  </a:lnTo>
                  <a:lnTo>
                    <a:pt x="170" y="647"/>
                  </a:lnTo>
                  <a:lnTo>
                    <a:pt x="136" y="628"/>
                  </a:lnTo>
                  <a:lnTo>
                    <a:pt x="106" y="607"/>
                  </a:lnTo>
                  <a:lnTo>
                    <a:pt x="79" y="583"/>
                  </a:lnTo>
                  <a:lnTo>
                    <a:pt x="55" y="556"/>
                  </a:lnTo>
                  <a:lnTo>
                    <a:pt x="36" y="526"/>
                  </a:lnTo>
                  <a:lnTo>
                    <a:pt x="22" y="493"/>
                  </a:lnTo>
                  <a:lnTo>
                    <a:pt x="12" y="456"/>
                  </a:lnTo>
                  <a:lnTo>
                    <a:pt x="10" y="416"/>
                  </a:lnTo>
                  <a:lnTo>
                    <a:pt x="12" y="375"/>
                  </a:lnTo>
                  <a:lnTo>
                    <a:pt x="22" y="336"/>
                  </a:lnTo>
                  <a:lnTo>
                    <a:pt x="37" y="300"/>
                  </a:lnTo>
                  <a:lnTo>
                    <a:pt x="58" y="267"/>
                  </a:lnTo>
                  <a:lnTo>
                    <a:pt x="83" y="237"/>
                  </a:lnTo>
                  <a:lnTo>
                    <a:pt x="113" y="211"/>
                  </a:lnTo>
                  <a:lnTo>
                    <a:pt x="149" y="189"/>
                  </a:lnTo>
                  <a:lnTo>
                    <a:pt x="187" y="171"/>
                  </a:lnTo>
                  <a:lnTo>
                    <a:pt x="232" y="157"/>
                  </a:lnTo>
                  <a:lnTo>
                    <a:pt x="233" y="157"/>
                  </a:lnTo>
                  <a:lnTo>
                    <a:pt x="236" y="156"/>
                  </a:lnTo>
                  <a:lnTo>
                    <a:pt x="238" y="154"/>
                  </a:lnTo>
                  <a:lnTo>
                    <a:pt x="240" y="151"/>
                  </a:lnTo>
                  <a:lnTo>
                    <a:pt x="243" y="149"/>
                  </a:lnTo>
                  <a:lnTo>
                    <a:pt x="243" y="146"/>
                  </a:lnTo>
                  <a:lnTo>
                    <a:pt x="243" y="50"/>
                  </a:lnTo>
                  <a:lnTo>
                    <a:pt x="247" y="30"/>
                  </a:lnTo>
                  <a:lnTo>
                    <a:pt x="258" y="14"/>
                  </a:lnTo>
                  <a:lnTo>
                    <a:pt x="274" y="4"/>
                  </a:lnTo>
                  <a:lnTo>
                    <a:pt x="2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29">
              <a:extLst>
                <a:ext uri="{FF2B5EF4-FFF2-40B4-BE49-F238E27FC236}">
                  <a16:creationId xmlns:a16="http://schemas.microsoft.com/office/drawing/2014/main" id="{C2025839-A914-4E51-9061-7433A05437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" y="2423"/>
              <a:ext cx="1647" cy="725"/>
            </a:xfrm>
            <a:custGeom>
              <a:avLst/>
              <a:gdLst>
                <a:gd name="T0" fmla="*/ 1042 w 3293"/>
                <a:gd name="T1" fmla="*/ 18 h 1448"/>
                <a:gd name="T2" fmla="*/ 1294 w 3293"/>
                <a:gd name="T3" fmla="*/ 74 h 1448"/>
                <a:gd name="T4" fmla="*/ 1565 w 3293"/>
                <a:gd name="T5" fmla="*/ 150 h 1448"/>
                <a:gd name="T6" fmla="*/ 1817 w 3293"/>
                <a:gd name="T7" fmla="*/ 230 h 1448"/>
                <a:gd name="T8" fmla="*/ 2012 w 3293"/>
                <a:gd name="T9" fmla="*/ 292 h 1448"/>
                <a:gd name="T10" fmla="*/ 2119 w 3293"/>
                <a:gd name="T11" fmla="*/ 323 h 1448"/>
                <a:gd name="T12" fmla="*/ 2185 w 3293"/>
                <a:gd name="T13" fmla="*/ 389 h 1448"/>
                <a:gd name="T14" fmla="*/ 2194 w 3293"/>
                <a:gd name="T15" fmla="*/ 486 h 1448"/>
                <a:gd name="T16" fmla="*/ 2129 w 3293"/>
                <a:gd name="T17" fmla="*/ 582 h 1448"/>
                <a:gd name="T18" fmla="*/ 1976 w 3293"/>
                <a:gd name="T19" fmla="*/ 641 h 1448"/>
                <a:gd name="T20" fmla="*/ 1775 w 3293"/>
                <a:gd name="T21" fmla="*/ 653 h 1448"/>
                <a:gd name="T22" fmla="*/ 1567 w 3293"/>
                <a:gd name="T23" fmla="*/ 632 h 1448"/>
                <a:gd name="T24" fmla="*/ 1381 w 3293"/>
                <a:gd name="T25" fmla="*/ 600 h 1448"/>
                <a:gd name="T26" fmla="*/ 1247 w 3293"/>
                <a:gd name="T27" fmla="*/ 577 h 1448"/>
                <a:gd name="T28" fmla="*/ 1196 w 3293"/>
                <a:gd name="T29" fmla="*/ 585 h 1448"/>
                <a:gd name="T30" fmla="*/ 1266 w 3293"/>
                <a:gd name="T31" fmla="*/ 669 h 1448"/>
                <a:gd name="T32" fmla="*/ 1444 w 3293"/>
                <a:gd name="T33" fmla="*/ 739 h 1448"/>
                <a:gd name="T34" fmla="*/ 1681 w 3293"/>
                <a:gd name="T35" fmla="*/ 786 h 1448"/>
                <a:gd name="T36" fmla="*/ 1929 w 3293"/>
                <a:gd name="T37" fmla="*/ 804 h 1448"/>
                <a:gd name="T38" fmla="*/ 2225 w 3293"/>
                <a:gd name="T39" fmla="*/ 770 h 1448"/>
                <a:gd name="T40" fmla="*/ 2730 w 3293"/>
                <a:gd name="T41" fmla="*/ 618 h 1448"/>
                <a:gd name="T42" fmla="*/ 3090 w 3293"/>
                <a:gd name="T43" fmla="*/ 450 h 1448"/>
                <a:gd name="T44" fmla="*/ 3219 w 3293"/>
                <a:gd name="T45" fmla="*/ 461 h 1448"/>
                <a:gd name="T46" fmla="*/ 3289 w 3293"/>
                <a:gd name="T47" fmla="*/ 563 h 1448"/>
                <a:gd name="T48" fmla="*/ 3258 w 3293"/>
                <a:gd name="T49" fmla="*/ 717 h 1448"/>
                <a:gd name="T50" fmla="*/ 3138 w 3293"/>
                <a:gd name="T51" fmla="*/ 845 h 1448"/>
                <a:gd name="T52" fmla="*/ 2972 w 3293"/>
                <a:gd name="T53" fmla="*/ 960 h 1448"/>
                <a:gd name="T54" fmla="*/ 2749 w 3293"/>
                <a:gd name="T55" fmla="*/ 1099 h 1448"/>
                <a:gd name="T56" fmla="*/ 2501 w 3293"/>
                <a:gd name="T57" fmla="*/ 1238 h 1448"/>
                <a:gd name="T58" fmla="*/ 2264 w 3293"/>
                <a:gd name="T59" fmla="*/ 1356 h 1448"/>
                <a:gd name="T60" fmla="*/ 2072 w 3293"/>
                <a:gd name="T61" fmla="*/ 1433 h 1448"/>
                <a:gd name="T62" fmla="*/ 1939 w 3293"/>
                <a:gd name="T63" fmla="*/ 1448 h 1448"/>
                <a:gd name="T64" fmla="*/ 1717 w 3293"/>
                <a:gd name="T65" fmla="*/ 1429 h 1448"/>
                <a:gd name="T66" fmla="*/ 1426 w 3293"/>
                <a:gd name="T67" fmla="*/ 1391 h 1448"/>
                <a:gd name="T68" fmla="*/ 1105 w 3293"/>
                <a:gd name="T69" fmla="*/ 1341 h 1448"/>
                <a:gd name="T70" fmla="*/ 796 w 3293"/>
                <a:gd name="T71" fmla="*/ 1289 h 1448"/>
                <a:gd name="T72" fmla="*/ 541 w 3293"/>
                <a:gd name="T73" fmla="*/ 1242 h 1448"/>
                <a:gd name="T74" fmla="*/ 380 w 3293"/>
                <a:gd name="T75" fmla="*/ 1212 h 1448"/>
                <a:gd name="T76" fmla="*/ 246 w 3293"/>
                <a:gd name="T77" fmla="*/ 1216 h 1448"/>
                <a:gd name="T78" fmla="*/ 107 w 3293"/>
                <a:gd name="T79" fmla="*/ 1296 h 1448"/>
                <a:gd name="T80" fmla="*/ 34 w 3293"/>
                <a:gd name="T81" fmla="*/ 1341 h 1448"/>
                <a:gd name="T82" fmla="*/ 7 w 3293"/>
                <a:gd name="T83" fmla="*/ 1316 h 1448"/>
                <a:gd name="T84" fmla="*/ 0 w 3293"/>
                <a:gd name="T85" fmla="*/ 1290 h 1448"/>
                <a:gd name="T86" fmla="*/ 22 w 3293"/>
                <a:gd name="T87" fmla="*/ 955 h 1448"/>
                <a:gd name="T88" fmla="*/ 46 w 3293"/>
                <a:gd name="T89" fmla="*/ 567 h 1448"/>
                <a:gd name="T90" fmla="*/ 69 w 3293"/>
                <a:gd name="T91" fmla="*/ 220 h 1448"/>
                <a:gd name="T92" fmla="*/ 92 w 3293"/>
                <a:gd name="T93" fmla="*/ 106 h 1448"/>
                <a:gd name="T94" fmla="*/ 157 w 3293"/>
                <a:gd name="T95" fmla="*/ 87 h 1448"/>
                <a:gd name="T96" fmla="*/ 330 w 3293"/>
                <a:gd name="T97" fmla="*/ 59 h 1448"/>
                <a:gd name="T98" fmla="*/ 576 w 3293"/>
                <a:gd name="T99" fmla="*/ 25 h 1448"/>
                <a:gd name="T100" fmla="*/ 803 w 3293"/>
                <a:gd name="T101" fmla="*/ 3 h 1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93" h="1448">
                  <a:moveTo>
                    <a:pt x="889" y="0"/>
                  </a:moveTo>
                  <a:lnTo>
                    <a:pt x="935" y="3"/>
                  </a:lnTo>
                  <a:lnTo>
                    <a:pt x="986" y="9"/>
                  </a:lnTo>
                  <a:lnTo>
                    <a:pt x="1042" y="18"/>
                  </a:lnTo>
                  <a:lnTo>
                    <a:pt x="1101" y="29"/>
                  </a:lnTo>
                  <a:lnTo>
                    <a:pt x="1163" y="42"/>
                  </a:lnTo>
                  <a:lnTo>
                    <a:pt x="1228" y="58"/>
                  </a:lnTo>
                  <a:lnTo>
                    <a:pt x="1294" y="74"/>
                  </a:lnTo>
                  <a:lnTo>
                    <a:pt x="1361" y="92"/>
                  </a:lnTo>
                  <a:lnTo>
                    <a:pt x="1430" y="111"/>
                  </a:lnTo>
                  <a:lnTo>
                    <a:pt x="1498" y="131"/>
                  </a:lnTo>
                  <a:lnTo>
                    <a:pt x="1565" y="150"/>
                  </a:lnTo>
                  <a:lnTo>
                    <a:pt x="1631" y="171"/>
                  </a:lnTo>
                  <a:lnTo>
                    <a:pt x="1696" y="191"/>
                  </a:lnTo>
                  <a:lnTo>
                    <a:pt x="1758" y="210"/>
                  </a:lnTo>
                  <a:lnTo>
                    <a:pt x="1817" y="230"/>
                  </a:lnTo>
                  <a:lnTo>
                    <a:pt x="1873" y="248"/>
                  </a:lnTo>
                  <a:lnTo>
                    <a:pt x="1924" y="264"/>
                  </a:lnTo>
                  <a:lnTo>
                    <a:pt x="1970" y="278"/>
                  </a:lnTo>
                  <a:lnTo>
                    <a:pt x="2012" y="292"/>
                  </a:lnTo>
                  <a:lnTo>
                    <a:pt x="2046" y="301"/>
                  </a:lnTo>
                  <a:lnTo>
                    <a:pt x="2075" y="310"/>
                  </a:lnTo>
                  <a:lnTo>
                    <a:pt x="2097" y="315"/>
                  </a:lnTo>
                  <a:lnTo>
                    <a:pt x="2119" y="323"/>
                  </a:lnTo>
                  <a:lnTo>
                    <a:pt x="2140" y="336"/>
                  </a:lnTo>
                  <a:lnTo>
                    <a:pt x="2158" y="351"/>
                  </a:lnTo>
                  <a:lnTo>
                    <a:pt x="2173" y="369"/>
                  </a:lnTo>
                  <a:lnTo>
                    <a:pt x="2185" y="389"/>
                  </a:lnTo>
                  <a:lnTo>
                    <a:pt x="2192" y="412"/>
                  </a:lnTo>
                  <a:lnTo>
                    <a:pt x="2198" y="436"/>
                  </a:lnTo>
                  <a:lnTo>
                    <a:pt x="2198" y="461"/>
                  </a:lnTo>
                  <a:lnTo>
                    <a:pt x="2194" y="486"/>
                  </a:lnTo>
                  <a:lnTo>
                    <a:pt x="2184" y="512"/>
                  </a:lnTo>
                  <a:lnTo>
                    <a:pt x="2172" y="537"/>
                  </a:lnTo>
                  <a:lnTo>
                    <a:pt x="2152" y="560"/>
                  </a:lnTo>
                  <a:lnTo>
                    <a:pt x="2129" y="582"/>
                  </a:lnTo>
                  <a:lnTo>
                    <a:pt x="2099" y="602"/>
                  </a:lnTo>
                  <a:lnTo>
                    <a:pt x="2063" y="618"/>
                  </a:lnTo>
                  <a:lnTo>
                    <a:pt x="2021" y="632"/>
                  </a:lnTo>
                  <a:lnTo>
                    <a:pt x="1976" y="641"/>
                  </a:lnTo>
                  <a:lnTo>
                    <a:pt x="1928" y="648"/>
                  </a:lnTo>
                  <a:lnTo>
                    <a:pt x="1878" y="653"/>
                  </a:lnTo>
                  <a:lnTo>
                    <a:pt x="1827" y="654"/>
                  </a:lnTo>
                  <a:lnTo>
                    <a:pt x="1775" y="653"/>
                  </a:lnTo>
                  <a:lnTo>
                    <a:pt x="1722" y="650"/>
                  </a:lnTo>
                  <a:lnTo>
                    <a:pt x="1669" y="646"/>
                  </a:lnTo>
                  <a:lnTo>
                    <a:pt x="1618" y="639"/>
                  </a:lnTo>
                  <a:lnTo>
                    <a:pt x="1567" y="632"/>
                  </a:lnTo>
                  <a:lnTo>
                    <a:pt x="1516" y="624"/>
                  </a:lnTo>
                  <a:lnTo>
                    <a:pt x="1469" y="615"/>
                  </a:lnTo>
                  <a:lnTo>
                    <a:pt x="1423" y="607"/>
                  </a:lnTo>
                  <a:lnTo>
                    <a:pt x="1381" y="600"/>
                  </a:lnTo>
                  <a:lnTo>
                    <a:pt x="1341" y="592"/>
                  </a:lnTo>
                  <a:lnTo>
                    <a:pt x="1305" y="586"/>
                  </a:lnTo>
                  <a:lnTo>
                    <a:pt x="1273" y="581"/>
                  </a:lnTo>
                  <a:lnTo>
                    <a:pt x="1247" y="577"/>
                  </a:lnTo>
                  <a:lnTo>
                    <a:pt x="1225" y="575"/>
                  </a:lnTo>
                  <a:lnTo>
                    <a:pt x="1210" y="575"/>
                  </a:lnTo>
                  <a:lnTo>
                    <a:pt x="1199" y="580"/>
                  </a:lnTo>
                  <a:lnTo>
                    <a:pt x="1196" y="585"/>
                  </a:lnTo>
                  <a:lnTo>
                    <a:pt x="1200" y="607"/>
                  </a:lnTo>
                  <a:lnTo>
                    <a:pt x="1214" y="628"/>
                  </a:lnTo>
                  <a:lnTo>
                    <a:pt x="1236" y="648"/>
                  </a:lnTo>
                  <a:lnTo>
                    <a:pt x="1266" y="669"/>
                  </a:lnTo>
                  <a:lnTo>
                    <a:pt x="1302" y="688"/>
                  </a:lnTo>
                  <a:lnTo>
                    <a:pt x="1345" y="706"/>
                  </a:lnTo>
                  <a:lnTo>
                    <a:pt x="1392" y="723"/>
                  </a:lnTo>
                  <a:lnTo>
                    <a:pt x="1444" y="739"/>
                  </a:lnTo>
                  <a:lnTo>
                    <a:pt x="1499" y="753"/>
                  </a:lnTo>
                  <a:lnTo>
                    <a:pt x="1558" y="765"/>
                  </a:lnTo>
                  <a:lnTo>
                    <a:pt x="1619" y="776"/>
                  </a:lnTo>
                  <a:lnTo>
                    <a:pt x="1681" y="786"/>
                  </a:lnTo>
                  <a:lnTo>
                    <a:pt x="1744" y="794"/>
                  </a:lnTo>
                  <a:lnTo>
                    <a:pt x="1806" y="800"/>
                  </a:lnTo>
                  <a:lnTo>
                    <a:pt x="1868" y="803"/>
                  </a:lnTo>
                  <a:lnTo>
                    <a:pt x="1929" y="804"/>
                  </a:lnTo>
                  <a:lnTo>
                    <a:pt x="1988" y="803"/>
                  </a:lnTo>
                  <a:lnTo>
                    <a:pt x="2043" y="800"/>
                  </a:lnTo>
                  <a:lnTo>
                    <a:pt x="2094" y="793"/>
                  </a:lnTo>
                  <a:lnTo>
                    <a:pt x="2225" y="770"/>
                  </a:lnTo>
                  <a:lnTo>
                    <a:pt x="2356" y="739"/>
                  </a:lnTo>
                  <a:lnTo>
                    <a:pt x="2484" y="703"/>
                  </a:lnTo>
                  <a:lnTo>
                    <a:pt x="2609" y="662"/>
                  </a:lnTo>
                  <a:lnTo>
                    <a:pt x="2730" y="618"/>
                  </a:lnTo>
                  <a:lnTo>
                    <a:pt x="2844" y="570"/>
                  </a:lnTo>
                  <a:lnTo>
                    <a:pt x="2952" y="519"/>
                  </a:lnTo>
                  <a:lnTo>
                    <a:pt x="3052" y="467"/>
                  </a:lnTo>
                  <a:lnTo>
                    <a:pt x="3090" y="450"/>
                  </a:lnTo>
                  <a:lnTo>
                    <a:pt x="3125" y="443"/>
                  </a:lnTo>
                  <a:lnTo>
                    <a:pt x="3158" y="442"/>
                  </a:lnTo>
                  <a:lnTo>
                    <a:pt x="3190" y="449"/>
                  </a:lnTo>
                  <a:lnTo>
                    <a:pt x="3219" y="461"/>
                  </a:lnTo>
                  <a:lnTo>
                    <a:pt x="3244" y="479"/>
                  </a:lnTo>
                  <a:lnTo>
                    <a:pt x="3265" y="502"/>
                  </a:lnTo>
                  <a:lnTo>
                    <a:pt x="3280" y="531"/>
                  </a:lnTo>
                  <a:lnTo>
                    <a:pt x="3289" y="563"/>
                  </a:lnTo>
                  <a:lnTo>
                    <a:pt x="3293" y="597"/>
                  </a:lnTo>
                  <a:lnTo>
                    <a:pt x="3289" y="636"/>
                  </a:lnTo>
                  <a:lnTo>
                    <a:pt x="3277" y="676"/>
                  </a:lnTo>
                  <a:lnTo>
                    <a:pt x="3258" y="717"/>
                  </a:lnTo>
                  <a:lnTo>
                    <a:pt x="3227" y="760"/>
                  </a:lnTo>
                  <a:lnTo>
                    <a:pt x="3189" y="803"/>
                  </a:lnTo>
                  <a:lnTo>
                    <a:pt x="3167" y="822"/>
                  </a:lnTo>
                  <a:lnTo>
                    <a:pt x="3138" y="845"/>
                  </a:lnTo>
                  <a:lnTo>
                    <a:pt x="3105" y="870"/>
                  </a:lnTo>
                  <a:lnTo>
                    <a:pt x="3065" y="898"/>
                  </a:lnTo>
                  <a:lnTo>
                    <a:pt x="3021" y="928"/>
                  </a:lnTo>
                  <a:lnTo>
                    <a:pt x="2972" y="960"/>
                  </a:lnTo>
                  <a:lnTo>
                    <a:pt x="2921" y="994"/>
                  </a:lnTo>
                  <a:lnTo>
                    <a:pt x="2866" y="1027"/>
                  </a:lnTo>
                  <a:lnTo>
                    <a:pt x="2808" y="1063"/>
                  </a:lnTo>
                  <a:lnTo>
                    <a:pt x="2749" y="1099"/>
                  </a:lnTo>
                  <a:lnTo>
                    <a:pt x="2688" y="1134"/>
                  </a:lnTo>
                  <a:lnTo>
                    <a:pt x="2626" y="1169"/>
                  </a:lnTo>
                  <a:lnTo>
                    <a:pt x="2563" y="1203"/>
                  </a:lnTo>
                  <a:lnTo>
                    <a:pt x="2501" y="1238"/>
                  </a:lnTo>
                  <a:lnTo>
                    <a:pt x="2439" y="1271"/>
                  </a:lnTo>
                  <a:lnTo>
                    <a:pt x="2380" y="1301"/>
                  </a:lnTo>
                  <a:lnTo>
                    <a:pt x="2320" y="1330"/>
                  </a:lnTo>
                  <a:lnTo>
                    <a:pt x="2264" y="1356"/>
                  </a:lnTo>
                  <a:lnTo>
                    <a:pt x="2210" y="1381"/>
                  </a:lnTo>
                  <a:lnTo>
                    <a:pt x="2161" y="1402"/>
                  </a:lnTo>
                  <a:lnTo>
                    <a:pt x="2114" y="1420"/>
                  </a:lnTo>
                  <a:lnTo>
                    <a:pt x="2072" y="1433"/>
                  </a:lnTo>
                  <a:lnTo>
                    <a:pt x="2035" y="1443"/>
                  </a:lnTo>
                  <a:lnTo>
                    <a:pt x="2010" y="1447"/>
                  </a:lnTo>
                  <a:lnTo>
                    <a:pt x="1979" y="1448"/>
                  </a:lnTo>
                  <a:lnTo>
                    <a:pt x="1939" y="1448"/>
                  </a:lnTo>
                  <a:lnTo>
                    <a:pt x="1892" y="1446"/>
                  </a:lnTo>
                  <a:lnTo>
                    <a:pt x="1840" y="1442"/>
                  </a:lnTo>
                  <a:lnTo>
                    <a:pt x="1780" y="1436"/>
                  </a:lnTo>
                  <a:lnTo>
                    <a:pt x="1717" y="1429"/>
                  </a:lnTo>
                  <a:lnTo>
                    <a:pt x="1649" y="1421"/>
                  </a:lnTo>
                  <a:lnTo>
                    <a:pt x="1578" y="1413"/>
                  </a:lnTo>
                  <a:lnTo>
                    <a:pt x="1503" y="1402"/>
                  </a:lnTo>
                  <a:lnTo>
                    <a:pt x="1426" y="1391"/>
                  </a:lnTo>
                  <a:lnTo>
                    <a:pt x="1346" y="1380"/>
                  </a:lnTo>
                  <a:lnTo>
                    <a:pt x="1266" y="1367"/>
                  </a:lnTo>
                  <a:lnTo>
                    <a:pt x="1186" y="1355"/>
                  </a:lnTo>
                  <a:lnTo>
                    <a:pt x="1105" y="1341"/>
                  </a:lnTo>
                  <a:lnTo>
                    <a:pt x="1025" y="1329"/>
                  </a:lnTo>
                  <a:lnTo>
                    <a:pt x="946" y="1315"/>
                  </a:lnTo>
                  <a:lnTo>
                    <a:pt x="871" y="1301"/>
                  </a:lnTo>
                  <a:lnTo>
                    <a:pt x="796" y="1289"/>
                  </a:lnTo>
                  <a:lnTo>
                    <a:pt x="726" y="1276"/>
                  </a:lnTo>
                  <a:lnTo>
                    <a:pt x="660" y="1264"/>
                  </a:lnTo>
                  <a:lnTo>
                    <a:pt x="598" y="1253"/>
                  </a:lnTo>
                  <a:lnTo>
                    <a:pt x="541" y="1242"/>
                  </a:lnTo>
                  <a:lnTo>
                    <a:pt x="490" y="1232"/>
                  </a:lnTo>
                  <a:lnTo>
                    <a:pt x="446" y="1224"/>
                  </a:lnTo>
                  <a:lnTo>
                    <a:pt x="409" y="1217"/>
                  </a:lnTo>
                  <a:lnTo>
                    <a:pt x="380" y="1212"/>
                  </a:lnTo>
                  <a:lnTo>
                    <a:pt x="359" y="1206"/>
                  </a:lnTo>
                  <a:lnTo>
                    <a:pt x="322" y="1202"/>
                  </a:lnTo>
                  <a:lnTo>
                    <a:pt x="284" y="1206"/>
                  </a:lnTo>
                  <a:lnTo>
                    <a:pt x="246" y="1216"/>
                  </a:lnTo>
                  <a:lnTo>
                    <a:pt x="210" y="1231"/>
                  </a:lnTo>
                  <a:lnTo>
                    <a:pt x="175" y="1250"/>
                  </a:lnTo>
                  <a:lnTo>
                    <a:pt x="140" y="1272"/>
                  </a:lnTo>
                  <a:lnTo>
                    <a:pt x="107" y="1296"/>
                  </a:lnTo>
                  <a:lnTo>
                    <a:pt x="78" y="1320"/>
                  </a:lnTo>
                  <a:lnTo>
                    <a:pt x="60" y="1333"/>
                  </a:lnTo>
                  <a:lnTo>
                    <a:pt x="45" y="1340"/>
                  </a:lnTo>
                  <a:lnTo>
                    <a:pt x="34" y="1341"/>
                  </a:lnTo>
                  <a:lnTo>
                    <a:pt x="24" y="1338"/>
                  </a:lnTo>
                  <a:lnTo>
                    <a:pt x="16" y="1333"/>
                  </a:lnTo>
                  <a:lnTo>
                    <a:pt x="11" y="1326"/>
                  </a:lnTo>
                  <a:lnTo>
                    <a:pt x="7" y="1316"/>
                  </a:lnTo>
                  <a:lnTo>
                    <a:pt x="2" y="1308"/>
                  </a:lnTo>
                  <a:lnTo>
                    <a:pt x="1" y="1300"/>
                  </a:lnTo>
                  <a:lnTo>
                    <a:pt x="1" y="1293"/>
                  </a:lnTo>
                  <a:lnTo>
                    <a:pt x="0" y="1290"/>
                  </a:lnTo>
                  <a:lnTo>
                    <a:pt x="5" y="1217"/>
                  </a:lnTo>
                  <a:lnTo>
                    <a:pt x="11" y="1136"/>
                  </a:lnTo>
                  <a:lnTo>
                    <a:pt x="16" y="1049"/>
                  </a:lnTo>
                  <a:lnTo>
                    <a:pt x="22" y="955"/>
                  </a:lnTo>
                  <a:lnTo>
                    <a:pt x="29" y="860"/>
                  </a:lnTo>
                  <a:lnTo>
                    <a:pt x="34" y="763"/>
                  </a:lnTo>
                  <a:lnTo>
                    <a:pt x="41" y="664"/>
                  </a:lnTo>
                  <a:lnTo>
                    <a:pt x="46" y="567"/>
                  </a:lnTo>
                  <a:lnTo>
                    <a:pt x="53" y="472"/>
                  </a:lnTo>
                  <a:lnTo>
                    <a:pt x="59" y="383"/>
                  </a:lnTo>
                  <a:lnTo>
                    <a:pt x="64" y="297"/>
                  </a:lnTo>
                  <a:lnTo>
                    <a:pt x="69" y="220"/>
                  </a:lnTo>
                  <a:lnTo>
                    <a:pt x="74" y="151"/>
                  </a:lnTo>
                  <a:lnTo>
                    <a:pt x="77" y="132"/>
                  </a:lnTo>
                  <a:lnTo>
                    <a:pt x="82" y="117"/>
                  </a:lnTo>
                  <a:lnTo>
                    <a:pt x="92" y="106"/>
                  </a:lnTo>
                  <a:lnTo>
                    <a:pt x="104" y="99"/>
                  </a:lnTo>
                  <a:lnTo>
                    <a:pt x="120" y="93"/>
                  </a:lnTo>
                  <a:lnTo>
                    <a:pt x="136" y="89"/>
                  </a:lnTo>
                  <a:lnTo>
                    <a:pt x="157" y="87"/>
                  </a:lnTo>
                  <a:lnTo>
                    <a:pt x="179" y="82"/>
                  </a:lnTo>
                  <a:lnTo>
                    <a:pt x="224" y="75"/>
                  </a:lnTo>
                  <a:lnTo>
                    <a:pt x="275" y="67"/>
                  </a:lnTo>
                  <a:lnTo>
                    <a:pt x="330" y="59"/>
                  </a:lnTo>
                  <a:lnTo>
                    <a:pt x="390" y="49"/>
                  </a:lnTo>
                  <a:lnTo>
                    <a:pt x="450" y="41"/>
                  </a:lnTo>
                  <a:lnTo>
                    <a:pt x="514" y="33"/>
                  </a:lnTo>
                  <a:lnTo>
                    <a:pt x="576" y="25"/>
                  </a:lnTo>
                  <a:lnTo>
                    <a:pt x="638" y="18"/>
                  </a:lnTo>
                  <a:lnTo>
                    <a:pt x="697" y="11"/>
                  </a:lnTo>
                  <a:lnTo>
                    <a:pt x="752" y="5"/>
                  </a:lnTo>
                  <a:lnTo>
                    <a:pt x="803" y="3"/>
                  </a:lnTo>
                  <a:lnTo>
                    <a:pt x="850" y="0"/>
                  </a:lnTo>
                  <a:lnTo>
                    <a:pt x="8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50" name="Freeform 30">
              <a:extLst>
                <a:ext uri="{FF2B5EF4-FFF2-40B4-BE49-F238E27FC236}">
                  <a16:creationId xmlns:a16="http://schemas.microsoft.com/office/drawing/2014/main" id="{C09C2571-D430-4F1B-9A14-13811D7EE5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" y="2442"/>
              <a:ext cx="522" cy="673"/>
            </a:xfrm>
            <a:custGeom>
              <a:avLst/>
              <a:gdLst>
                <a:gd name="T0" fmla="*/ 542 w 1045"/>
                <a:gd name="T1" fmla="*/ 806 h 1345"/>
                <a:gd name="T2" fmla="*/ 502 w 1045"/>
                <a:gd name="T3" fmla="*/ 810 h 1345"/>
                <a:gd name="T4" fmla="*/ 466 w 1045"/>
                <a:gd name="T5" fmla="*/ 821 h 1345"/>
                <a:gd name="T6" fmla="*/ 433 w 1045"/>
                <a:gd name="T7" fmla="*/ 839 h 1345"/>
                <a:gd name="T8" fmla="*/ 404 w 1045"/>
                <a:gd name="T9" fmla="*/ 862 h 1345"/>
                <a:gd name="T10" fmla="*/ 380 w 1045"/>
                <a:gd name="T11" fmla="*/ 891 h 1345"/>
                <a:gd name="T12" fmla="*/ 362 w 1045"/>
                <a:gd name="T13" fmla="*/ 923 h 1345"/>
                <a:gd name="T14" fmla="*/ 351 w 1045"/>
                <a:gd name="T15" fmla="*/ 960 h 1345"/>
                <a:gd name="T16" fmla="*/ 347 w 1045"/>
                <a:gd name="T17" fmla="*/ 998 h 1345"/>
                <a:gd name="T18" fmla="*/ 351 w 1045"/>
                <a:gd name="T19" fmla="*/ 1037 h 1345"/>
                <a:gd name="T20" fmla="*/ 362 w 1045"/>
                <a:gd name="T21" fmla="*/ 1074 h 1345"/>
                <a:gd name="T22" fmla="*/ 380 w 1045"/>
                <a:gd name="T23" fmla="*/ 1107 h 1345"/>
                <a:gd name="T24" fmla="*/ 404 w 1045"/>
                <a:gd name="T25" fmla="*/ 1136 h 1345"/>
                <a:gd name="T26" fmla="*/ 433 w 1045"/>
                <a:gd name="T27" fmla="*/ 1159 h 1345"/>
                <a:gd name="T28" fmla="*/ 466 w 1045"/>
                <a:gd name="T29" fmla="*/ 1177 h 1345"/>
                <a:gd name="T30" fmla="*/ 502 w 1045"/>
                <a:gd name="T31" fmla="*/ 1188 h 1345"/>
                <a:gd name="T32" fmla="*/ 542 w 1045"/>
                <a:gd name="T33" fmla="*/ 1193 h 1345"/>
                <a:gd name="T34" fmla="*/ 580 w 1045"/>
                <a:gd name="T35" fmla="*/ 1188 h 1345"/>
                <a:gd name="T36" fmla="*/ 616 w 1045"/>
                <a:gd name="T37" fmla="*/ 1177 h 1345"/>
                <a:gd name="T38" fmla="*/ 649 w 1045"/>
                <a:gd name="T39" fmla="*/ 1159 h 1345"/>
                <a:gd name="T40" fmla="*/ 678 w 1045"/>
                <a:gd name="T41" fmla="*/ 1136 h 1345"/>
                <a:gd name="T42" fmla="*/ 701 w 1045"/>
                <a:gd name="T43" fmla="*/ 1107 h 1345"/>
                <a:gd name="T44" fmla="*/ 719 w 1045"/>
                <a:gd name="T45" fmla="*/ 1074 h 1345"/>
                <a:gd name="T46" fmla="*/ 730 w 1045"/>
                <a:gd name="T47" fmla="*/ 1037 h 1345"/>
                <a:gd name="T48" fmla="*/ 735 w 1045"/>
                <a:gd name="T49" fmla="*/ 998 h 1345"/>
                <a:gd name="T50" fmla="*/ 730 w 1045"/>
                <a:gd name="T51" fmla="*/ 960 h 1345"/>
                <a:gd name="T52" fmla="*/ 719 w 1045"/>
                <a:gd name="T53" fmla="*/ 923 h 1345"/>
                <a:gd name="T54" fmla="*/ 701 w 1045"/>
                <a:gd name="T55" fmla="*/ 891 h 1345"/>
                <a:gd name="T56" fmla="*/ 678 w 1045"/>
                <a:gd name="T57" fmla="*/ 862 h 1345"/>
                <a:gd name="T58" fmla="*/ 649 w 1045"/>
                <a:gd name="T59" fmla="*/ 839 h 1345"/>
                <a:gd name="T60" fmla="*/ 616 w 1045"/>
                <a:gd name="T61" fmla="*/ 821 h 1345"/>
                <a:gd name="T62" fmla="*/ 580 w 1045"/>
                <a:gd name="T63" fmla="*/ 810 h 1345"/>
                <a:gd name="T64" fmla="*/ 542 w 1045"/>
                <a:gd name="T65" fmla="*/ 806 h 1345"/>
                <a:gd name="T66" fmla="*/ 254 w 1045"/>
                <a:gd name="T67" fmla="*/ 0 h 1345"/>
                <a:gd name="T68" fmla="*/ 954 w 1045"/>
                <a:gd name="T69" fmla="*/ 34 h 1345"/>
                <a:gd name="T70" fmla="*/ 980 w 1045"/>
                <a:gd name="T71" fmla="*/ 40 h 1345"/>
                <a:gd name="T72" fmla="*/ 1002 w 1045"/>
                <a:gd name="T73" fmla="*/ 51 h 1345"/>
                <a:gd name="T74" fmla="*/ 1021 w 1045"/>
                <a:gd name="T75" fmla="*/ 67 h 1345"/>
                <a:gd name="T76" fmla="*/ 1035 w 1045"/>
                <a:gd name="T77" fmla="*/ 88 h 1345"/>
                <a:gd name="T78" fmla="*/ 1043 w 1045"/>
                <a:gd name="T79" fmla="*/ 111 h 1345"/>
                <a:gd name="T80" fmla="*/ 1045 w 1045"/>
                <a:gd name="T81" fmla="*/ 138 h 1345"/>
                <a:gd name="T82" fmla="*/ 959 w 1045"/>
                <a:gd name="T83" fmla="*/ 1250 h 1345"/>
                <a:gd name="T84" fmla="*/ 954 w 1045"/>
                <a:gd name="T85" fmla="*/ 1277 h 1345"/>
                <a:gd name="T86" fmla="*/ 941 w 1045"/>
                <a:gd name="T87" fmla="*/ 1300 h 1345"/>
                <a:gd name="T88" fmla="*/ 925 w 1045"/>
                <a:gd name="T89" fmla="*/ 1319 h 1345"/>
                <a:gd name="T90" fmla="*/ 904 w 1045"/>
                <a:gd name="T91" fmla="*/ 1333 h 1345"/>
                <a:gd name="T92" fmla="*/ 879 w 1045"/>
                <a:gd name="T93" fmla="*/ 1343 h 1345"/>
                <a:gd name="T94" fmla="*/ 853 w 1045"/>
                <a:gd name="T95" fmla="*/ 1345 h 1345"/>
                <a:gd name="T96" fmla="*/ 77 w 1045"/>
                <a:gd name="T97" fmla="*/ 1345 h 1345"/>
                <a:gd name="T98" fmla="*/ 52 w 1045"/>
                <a:gd name="T99" fmla="*/ 1341 h 1345"/>
                <a:gd name="T100" fmla="*/ 30 w 1045"/>
                <a:gd name="T101" fmla="*/ 1330 h 1345"/>
                <a:gd name="T102" fmla="*/ 15 w 1045"/>
                <a:gd name="T103" fmla="*/ 1315 h 1345"/>
                <a:gd name="T104" fmla="*/ 4 w 1045"/>
                <a:gd name="T105" fmla="*/ 1294 h 1345"/>
                <a:gd name="T106" fmla="*/ 0 w 1045"/>
                <a:gd name="T107" fmla="*/ 1271 h 1345"/>
                <a:gd name="T108" fmla="*/ 3 w 1045"/>
                <a:gd name="T109" fmla="*/ 1246 h 1345"/>
                <a:gd name="T110" fmla="*/ 131 w 1045"/>
                <a:gd name="T111" fmla="*/ 91 h 1345"/>
                <a:gd name="T112" fmla="*/ 141 w 1045"/>
                <a:gd name="T113" fmla="*/ 66 h 1345"/>
                <a:gd name="T114" fmla="*/ 156 w 1045"/>
                <a:gd name="T115" fmla="*/ 44 h 1345"/>
                <a:gd name="T116" fmla="*/ 176 w 1045"/>
                <a:gd name="T117" fmla="*/ 25 h 1345"/>
                <a:gd name="T118" fmla="*/ 200 w 1045"/>
                <a:gd name="T119" fmla="*/ 11 h 1345"/>
                <a:gd name="T120" fmla="*/ 226 w 1045"/>
                <a:gd name="T121" fmla="*/ 3 h 1345"/>
                <a:gd name="T122" fmla="*/ 254 w 1045"/>
                <a:gd name="T123" fmla="*/ 0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5" h="1345">
                  <a:moveTo>
                    <a:pt x="542" y="806"/>
                  </a:moveTo>
                  <a:lnTo>
                    <a:pt x="502" y="810"/>
                  </a:lnTo>
                  <a:lnTo>
                    <a:pt x="466" y="821"/>
                  </a:lnTo>
                  <a:lnTo>
                    <a:pt x="433" y="839"/>
                  </a:lnTo>
                  <a:lnTo>
                    <a:pt x="404" y="862"/>
                  </a:lnTo>
                  <a:lnTo>
                    <a:pt x="380" y="891"/>
                  </a:lnTo>
                  <a:lnTo>
                    <a:pt x="362" y="923"/>
                  </a:lnTo>
                  <a:lnTo>
                    <a:pt x="351" y="960"/>
                  </a:lnTo>
                  <a:lnTo>
                    <a:pt x="347" y="998"/>
                  </a:lnTo>
                  <a:lnTo>
                    <a:pt x="351" y="1037"/>
                  </a:lnTo>
                  <a:lnTo>
                    <a:pt x="362" y="1074"/>
                  </a:lnTo>
                  <a:lnTo>
                    <a:pt x="380" y="1107"/>
                  </a:lnTo>
                  <a:lnTo>
                    <a:pt x="404" y="1136"/>
                  </a:lnTo>
                  <a:lnTo>
                    <a:pt x="433" y="1159"/>
                  </a:lnTo>
                  <a:lnTo>
                    <a:pt x="466" y="1177"/>
                  </a:lnTo>
                  <a:lnTo>
                    <a:pt x="502" y="1188"/>
                  </a:lnTo>
                  <a:lnTo>
                    <a:pt x="542" y="1193"/>
                  </a:lnTo>
                  <a:lnTo>
                    <a:pt x="580" y="1188"/>
                  </a:lnTo>
                  <a:lnTo>
                    <a:pt x="616" y="1177"/>
                  </a:lnTo>
                  <a:lnTo>
                    <a:pt x="649" y="1159"/>
                  </a:lnTo>
                  <a:lnTo>
                    <a:pt x="678" y="1136"/>
                  </a:lnTo>
                  <a:lnTo>
                    <a:pt x="701" y="1107"/>
                  </a:lnTo>
                  <a:lnTo>
                    <a:pt x="719" y="1074"/>
                  </a:lnTo>
                  <a:lnTo>
                    <a:pt x="730" y="1037"/>
                  </a:lnTo>
                  <a:lnTo>
                    <a:pt x="735" y="998"/>
                  </a:lnTo>
                  <a:lnTo>
                    <a:pt x="730" y="960"/>
                  </a:lnTo>
                  <a:lnTo>
                    <a:pt x="719" y="923"/>
                  </a:lnTo>
                  <a:lnTo>
                    <a:pt x="701" y="891"/>
                  </a:lnTo>
                  <a:lnTo>
                    <a:pt x="678" y="862"/>
                  </a:lnTo>
                  <a:lnTo>
                    <a:pt x="649" y="839"/>
                  </a:lnTo>
                  <a:lnTo>
                    <a:pt x="616" y="821"/>
                  </a:lnTo>
                  <a:lnTo>
                    <a:pt x="580" y="810"/>
                  </a:lnTo>
                  <a:lnTo>
                    <a:pt x="542" y="806"/>
                  </a:lnTo>
                  <a:close/>
                  <a:moveTo>
                    <a:pt x="254" y="0"/>
                  </a:moveTo>
                  <a:lnTo>
                    <a:pt x="954" y="34"/>
                  </a:lnTo>
                  <a:lnTo>
                    <a:pt x="980" y="40"/>
                  </a:lnTo>
                  <a:lnTo>
                    <a:pt x="1002" y="51"/>
                  </a:lnTo>
                  <a:lnTo>
                    <a:pt x="1021" y="67"/>
                  </a:lnTo>
                  <a:lnTo>
                    <a:pt x="1035" y="88"/>
                  </a:lnTo>
                  <a:lnTo>
                    <a:pt x="1043" y="111"/>
                  </a:lnTo>
                  <a:lnTo>
                    <a:pt x="1045" y="138"/>
                  </a:lnTo>
                  <a:lnTo>
                    <a:pt x="959" y="1250"/>
                  </a:lnTo>
                  <a:lnTo>
                    <a:pt x="954" y="1277"/>
                  </a:lnTo>
                  <a:lnTo>
                    <a:pt x="941" y="1300"/>
                  </a:lnTo>
                  <a:lnTo>
                    <a:pt x="925" y="1319"/>
                  </a:lnTo>
                  <a:lnTo>
                    <a:pt x="904" y="1333"/>
                  </a:lnTo>
                  <a:lnTo>
                    <a:pt x="879" y="1343"/>
                  </a:lnTo>
                  <a:lnTo>
                    <a:pt x="853" y="1345"/>
                  </a:lnTo>
                  <a:lnTo>
                    <a:pt x="77" y="1345"/>
                  </a:lnTo>
                  <a:lnTo>
                    <a:pt x="52" y="1341"/>
                  </a:lnTo>
                  <a:lnTo>
                    <a:pt x="30" y="1330"/>
                  </a:lnTo>
                  <a:lnTo>
                    <a:pt x="15" y="1315"/>
                  </a:lnTo>
                  <a:lnTo>
                    <a:pt x="4" y="1294"/>
                  </a:lnTo>
                  <a:lnTo>
                    <a:pt x="0" y="1271"/>
                  </a:lnTo>
                  <a:lnTo>
                    <a:pt x="3" y="1246"/>
                  </a:lnTo>
                  <a:lnTo>
                    <a:pt x="131" y="91"/>
                  </a:lnTo>
                  <a:lnTo>
                    <a:pt x="141" y="66"/>
                  </a:lnTo>
                  <a:lnTo>
                    <a:pt x="156" y="44"/>
                  </a:lnTo>
                  <a:lnTo>
                    <a:pt x="176" y="25"/>
                  </a:lnTo>
                  <a:lnTo>
                    <a:pt x="200" y="11"/>
                  </a:lnTo>
                  <a:lnTo>
                    <a:pt x="226" y="3"/>
                  </a:lnTo>
                  <a:lnTo>
                    <a:pt x="2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cxnSp>
        <p:nvCxnSpPr>
          <p:cNvPr id="51" name="Straight Connector 70">
            <a:extLst>
              <a:ext uri="{FF2B5EF4-FFF2-40B4-BE49-F238E27FC236}">
                <a16:creationId xmlns:a16="http://schemas.microsoft.com/office/drawing/2014/main" id="{99F61E03-AB70-494D-8BA5-5EABC16E2FE3}"/>
              </a:ext>
            </a:extLst>
          </p:cNvPr>
          <p:cNvCxnSpPr>
            <a:cxnSpLocks/>
            <a:stCxn id="58" idx="6"/>
            <a:endCxn id="12" idx="3"/>
          </p:cNvCxnSpPr>
          <p:nvPr/>
        </p:nvCxnSpPr>
        <p:spPr>
          <a:xfrm flipV="1">
            <a:off x="2346074" y="4846238"/>
            <a:ext cx="1369515" cy="306552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2" name="Straight Connector 72">
            <a:extLst>
              <a:ext uri="{FF2B5EF4-FFF2-40B4-BE49-F238E27FC236}">
                <a16:creationId xmlns:a16="http://schemas.microsoft.com/office/drawing/2014/main" id="{257AA63C-DCE1-485B-9B21-D6FAAB451FF6}"/>
              </a:ext>
            </a:extLst>
          </p:cNvPr>
          <p:cNvCxnSpPr>
            <a:cxnSpLocks/>
            <a:endCxn id="15" idx="3"/>
          </p:cNvCxnSpPr>
          <p:nvPr/>
        </p:nvCxnSpPr>
        <p:spPr>
          <a:xfrm flipV="1">
            <a:off x="3665699" y="4363552"/>
            <a:ext cx="545865" cy="49739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oval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0" name="Rectangle 66">
            <a:extLst>
              <a:ext uri="{FF2B5EF4-FFF2-40B4-BE49-F238E27FC236}">
                <a16:creationId xmlns:a16="http://schemas.microsoft.com/office/drawing/2014/main" id="{A2DCF8E3-FEFE-43F9-A3A1-441C5F9B2436}"/>
              </a:ext>
            </a:extLst>
          </p:cNvPr>
          <p:cNvSpPr/>
          <p:nvPr/>
        </p:nvSpPr>
        <p:spPr>
          <a:xfrm>
            <a:off x="582924" y="3133695"/>
            <a:ext cx="2224776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it-IT" dirty="0"/>
              <a:t>obiettivo</a:t>
            </a:r>
            <a:r>
              <a:rPr lang="it-IT" b="1" dirty="0"/>
              <a:t> 20% efficienza energetica </a:t>
            </a:r>
            <a:r>
              <a:rPr lang="it-IT" dirty="0"/>
              <a:t>e</a:t>
            </a:r>
            <a:r>
              <a:rPr lang="it-IT" b="1" dirty="0"/>
              <a:t> fonti rinnovabili </a:t>
            </a:r>
            <a:r>
              <a:rPr lang="it-IT" dirty="0"/>
              <a:t>entro il</a:t>
            </a:r>
            <a:r>
              <a:rPr lang="it-IT" b="1" dirty="0"/>
              <a:t> </a:t>
            </a:r>
            <a:r>
              <a:rPr lang="it-IT" sz="2000" b="1" dirty="0"/>
              <a:t>2020</a:t>
            </a:r>
            <a:endParaRPr lang="it-IT" sz="1500" b="1" kern="0" dirty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Elipse 63">
            <a:extLst>
              <a:ext uri="{FF2B5EF4-FFF2-40B4-BE49-F238E27FC236}">
                <a16:creationId xmlns:a16="http://schemas.microsoft.com/office/drawing/2014/main" id="{6DEA3E40-12B9-489D-881A-3B5CCAF21E5A}"/>
              </a:ext>
            </a:extLst>
          </p:cNvPr>
          <p:cNvSpPr/>
          <p:nvPr/>
        </p:nvSpPr>
        <p:spPr>
          <a:xfrm>
            <a:off x="1676279" y="1988450"/>
            <a:ext cx="1027700" cy="108108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CE5B0550-573A-4585-BB73-B38BB0D138E5}"/>
              </a:ext>
            </a:extLst>
          </p:cNvPr>
          <p:cNvSpPr txBox="1"/>
          <p:nvPr/>
        </p:nvSpPr>
        <p:spPr>
          <a:xfrm>
            <a:off x="1786040" y="2229401"/>
            <a:ext cx="11838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</a:rPr>
              <a:t>20%</a:t>
            </a:r>
          </a:p>
        </p:txBody>
      </p:sp>
      <p:sp>
        <p:nvSpPr>
          <p:cNvPr id="66" name="Title 1">
            <a:extLst>
              <a:ext uri="{FF2B5EF4-FFF2-40B4-BE49-F238E27FC236}">
                <a16:creationId xmlns:a16="http://schemas.microsoft.com/office/drawing/2014/main" id="{1B85CDF6-7802-4DCF-AFEA-CCC68A0AE3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" y="1161428"/>
            <a:ext cx="5218218" cy="877206"/>
          </a:xfrm>
        </p:spPr>
        <p:txBody>
          <a:bodyPr>
            <a:normAutofit fontScale="90000"/>
          </a:bodyPr>
          <a:lstStyle/>
          <a:p>
            <a:r>
              <a:rPr lang="it-IT" dirty="0">
                <a:solidFill>
                  <a:srgbClr val="63B345"/>
                </a:solidFill>
              </a:rPr>
              <a:t>Obiettivi chiave dell’unione europea</a:t>
            </a:r>
          </a:p>
        </p:txBody>
      </p:sp>
      <p:sp>
        <p:nvSpPr>
          <p:cNvPr id="68" name="Elipse 67">
            <a:extLst>
              <a:ext uri="{FF2B5EF4-FFF2-40B4-BE49-F238E27FC236}">
                <a16:creationId xmlns:a16="http://schemas.microsoft.com/office/drawing/2014/main" id="{346D6126-E2FD-48FC-9C96-81CA59AB5EC6}"/>
              </a:ext>
            </a:extLst>
          </p:cNvPr>
          <p:cNvSpPr/>
          <p:nvPr/>
        </p:nvSpPr>
        <p:spPr>
          <a:xfrm>
            <a:off x="5777094" y="1341936"/>
            <a:ext cx="1027700" cy="108108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A1B5E262-A94D-4495-9AEE-C6A2C7BD8E9F}"/>
              </a:ext>
            </a:extLst>
          </p:cNvPr>
          <p:cNvSpPr txBox="1"/>
          <p:nvPr/>
        </p:nvSpPr>
        <p:spPr>
          <a:xfrm>
            <a:off x="4350393" y="4245057"/>
            <a:ext cx="751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2020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2B5CFBFD-B8ED-4752-A9C3-9F0C5605CE46}"/>
              </a:ext>
            </a:extLst>
          </p:cNvPr>
          <p:cNvSpPr txBox="1"/>
          <p:nvPr/>
        </p:nvSpPr>
        <p:spPr>
          <a:xfrm>
            <a:off x="4350393" y="4700138"/>
            <a:ext cx="751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2030</a:t>
            </a:r>
          </a:p>
        </p:txBody>
      </p:sp>
      <p:sp>
        <p:nvSpPr>
          <p:cNvPr id="72" name="Rectangle 66">
            <a:extLst>
              <a:ext uri="{FF2B5EF4-FFF2-40B4-BE49-F238E27FC236}">
                <a16:creationId xmlns:a16="http://schemas.microsoft.com/office/drawing/2014/main" id="{3A958041-A6C3-4AC4-98B0-7ABBC9A40EAB}"/>
              </a:ext>
            </a:extLst>
          </p:cNvPr>
          <p:cNvSpPr/>
          <p:nvPr/>
        </p:nvSpPr>
        <p:spPr>
          <a:xfrm>
            <a:off x="6851289" y="1483311"/>
            <a:ext cx="22247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Obiettivo </a:t>
            </a:r>
            <a:r>
              <a:rPr lang="it-IT" b="1" dirty="0"/>
              <a:t>32,5% efficienza energetica </a:t>
            </a:r>
            <a:r>
              <a:rPr lang="it-IT" dirty="0"/>
              <a:t>entro il </a:t>
            </a:r>
            <a:r>
              <a:rPr lang="it-IT" sz="2000" b="1" dirty="0"/>
              <a:t>2030</a:t>
            </a:r>
            <a:endParaRPr lang="it-IT" sz="1500" b="1" kern="0" dirty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E269C48C-58DD-48F7-BC89-6C0346C0BDCF}"/>
              </a:ext>
            </a:extLst>
          </p:cNvPr>
          <p:cNvSpPr txBox="1"/>
          <p:nvPr/>
        </p:nvSpPr>
        <p:spPr>
          <a:xfrm>
            <a:off x="5777094" y="1638088"/>
            <a:ext cx="1555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</a:rPr>
              <a:t>32,5%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54234520-0C64-4B26-83A3-D13DB4E204C9}"/>
              </a:ext>
            </a:extLst>
          </p:cNvPr>
          <p:cNvSpPr/>
          <p:nvPr/>
        </p:nvSpPr>
        <p:spPr>
          <a:xfrm>
            <a:off x="2243771" y="5452770"/>
            <a:ext cx="4554157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/>
              <a:t>Dal 2021, tutti i nuovi edifici devono essere “</a:t>
            </a:r>
            <a:r>
              <a:rPr lang="it-IT" b="1" dirty="0" err="1"/>
              <a:t>nearly</a:t>
            </a:r>
            <a:r>
              <a:rPr lang="it-IT" b="1" dirty="0"/>
              <a:t> zero-energy buildings” (NZEB)</a:t>
            </a:r>
          </a:p>
          <a:p>
            <a:r>
              <a:rPr lang="it-IT" sz="1600" dirty="0"/>
              <a:t>E’ necessario intervenire sul fabbisogno energetico più esigente, il riscaldamento. </a:t>
            </a:r>
          </a:p>
        </p:txBody>
      </p:sp>
      <p:sp>
        <p:nvSpPr>
          <p:cNvPr id="58" name="Elipse 57">
            <a:extLst>
              <a:ext uri="{FF2B5EF4-FFF2-40B4-BE49-F238E27FC236}">
                <a16:creationId xmlns:a16="http://schemas.microsoft.com/office/drawing/2014/main" id="{75C43796-126D-444F-8772-5FFE49871098}"/>
              </a:ext>
            </a:extLst>
          </p:cNvPr>
          <p:cNvSpPr/>
          <p:nvPr/>
        </p:nvSpPr>
        <p:spPr>
          <a:xfrm>
            <a:off x="1318374" y="4612247"/>
            <a:ext cx="1027700" cy="1081085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B4F5E48B-A643-4EBD-97BC-B2AF31F8C69B}"/>
              </a:ext>
            </a:extLst>
          </p:cNvPr>
          <p:cNvSpPr txBox="1"/>
          <p:nvPr/>
        </p:nvSpPr>
        <p:spPr>
          <a:xfrm>
            <a:off x="1348500" y="4883439"/>
            <a:ext cx="11838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</a:rPr>
              <a:t>NZEB</a:t>
            </a:r>
          </a:p>
        </p:txBody>
      </p:sp>
      <p:sp>
        <p:nvSpPr>
          <p:cNvPr id="73" name="Elipse 72">
            <a:extLst>
              <a:ext uri="{FF2B5EF4-FFF2-40B4-BE49-F238E27FC236}">
                <a16:creationId xmlns:a16="http://schemas.microsoft.com/office/drawing/2014/main" id="{7341EE96-C48A-405D-A7A5-E3EDC97541A7}"/>
              </a:ext>
            </a:extLst>
          </p:cNvPr>
          <p:cNvSpPr/>
          <p:nvPr/>
        </p:nvSpPr>
        <p:spPr>
          <a:xfrm>
            <a:off x="6712687" y="3440503"/>
            <a:ext cx="1027700" cy="108108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5" name="Group 82">
            <a:extLst>
              <a:ext uri="{FF2B5EF4-FFF2-40B4-BE49-F238E27FC236}">
                <a16:creationId xmlns:a16="http://schemas.microsoft.com/office/drawing/2014/main" id="{55EE26EC-C584-42B5-92E3-6545587E6528}"/>
              </a:ext>
            </a:extLst>
          </p:cNvPr>
          <p:cNvGrpSpPr/>
          <p:nvPr/>
        </p:nvGrpSpPr>
        <p:grpSpPr>
          <a:xfrm flipV="1">
            <a:off x="5753337" y="3830081"/>
            <a:ext cx="959350" cy="99051"/>
            <a:chOff x="6697343" y="2123040"/>
            <a:chExt cx="2629814" cy="1409259"/>
          </a:xfrm>
        </p:grpSpPr>
        <p:cxnSp>
          <p:nvCxnSpPr>
            <p:cNvPr id="76" name="Straight Connector 65">
              <a:extLst>
                <a:ext uri="{FF2B5EF4-FFF2-40B4-BE49-F238E27FC236}">
                  <a16:creationId xmlns:a16="http://schemas.microsoft.com/office/drawing/2014/main" id="{25615C03-BBA7-4AAC-92F9-0F95A1C4AE7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93380" y="2123040"/>
              <a:ext cx="1733777" cy="22402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7" name="Straight Connector 68">
              <a:extLst>
                <a:ext uri="{FF2B5EF4-FFF2-40B4-BE49-F238E27FC236}">
                  <a16:creationId xmlns:a16="http://schemas.microsoft.com/office/drawing/2014/main" id="{A0CA8FD8-E7E0-4FFA-A060-91DB96668A50}"/>
                </a:ext>
              </a:extLst>
            </p:cNvPr>
            <p:cNvCxnSpPr/>
            <p:nvPr/>
          </p:nvCxnSpPr>
          <p:spPr>
            <a:xfrm flipH="1">
              <a:off x="6697343" y="2145442"/>
              <a:ext cx="909686" cy="1386857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  <a:tailEnd type="oval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78" name="CuadroTexto 77">
            <a:extLst>
              <a:ext uri="{FF2B5EF4-FFF2-40B4-BE49-F238E27FC236}">
                <a16:creationId xmlns:a16="http://schemas.microsoft.com/office/drawing/2014/main" id="{0A8027CC-899B-489A-8526-FF553D219FEF}"/>
              </a:ext>
            </a:extLst>
          </p:cNvPr>
          <p:cNvSpPr txBox="1"/>
          <p:nvPr/>
        </p:nvSpPr>
        <p:spPr>
          <a:xfrm>
            <a:off x="6851289" y="3716613"/>
            <a:ext cx="1555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</a:rPr>
              <a:t>32%</a:t>
            </a:r>
          </a:p>
        </p:txBody>
      </p:sp>
      <p:sp>
        <p:nvSpPr>
          <p:cNvPr id="79" name="Rectangle 66">
            <a:extLst>
              <a:ext uri="{FF2B5EF4-FFF2-40B4-BE49-F238E27FC236}">
                <a16:creationId xmlns:a16="http://schemas.microsoft.com/office/drawing/2014/main" id="{AECBBF8B-5CA4-48D6-96DE-D484F633ED93}"/>
              </a:ext>
            </a:extLst>
          </p:cNvPr>
          <p:cNvSpPr/>
          <p:nvPr/>
        </p:nvSpPr>
        <p:spPr>
          <a:xfrm>
            <a:off x="6865391" y="4586412"/>
            <a:ext cx="22247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obiettivo</a:t>
            </a:r>
            <a:r>
              <a:rPr lang="it-IT" b="1" dirty="0"/>
              <a:t> 32% fonti rinnovabili</a:t>
            </a:r>
            <a:r>
              <a:rPr lang="it-IT" dirty="0"/>
              <a:t> entro il </a:t>
            </a:r>
            <a:r>
              <a:rPr lang="it-IT" sz="2000" b="1" dirty="0"/>
              <a:t>2030</a:t>
            </a:r>
            <a:endParaRPr lang="it-IT" sz="1500" b="1" kern="0" dirty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0826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3E810-ACE8-6544-848B-A48E202A73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" y="1161428"/>
            <a:ext cx="8534400" cy="643766"/>
          </a:xfrm>
        </p:spPr>
        <p:txBody>
          <a:bodyPr/>
          <a:lstStyle/>
          <a:p>
            <a:r>
              <a:rPr lang="it-IT" dirty="0">
                <a:solidFill>
                  <a:srgbClr val="63B345"/>
                </a:solidFill>
              </a:rPr>
              <a:t>Approccio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6354561C-06C2-4C26-9E5F-DDD39138655D}"/>
              </a:ext>
            </a:extLst>
          </p:cNvPr>
          <p:cNvSpPr/>
          <p:nvPr/>
        </p:nvSpPr>
        <p:spPr>
          <a:xfrm>
            <a:off x="304800" y="1835917"/>
            <a:ext cx="8534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/>
              <a:t>Utilizzando </a:t>
            </a:r>
            <a:r>
              <a:rPr lang="it-IT" sz="2400" b="1" dirty="0"/>
              <a:t>impianti di riscaldamento più efficienti </a:t>
            </a:r>
            <a:r>
              <a:rPr lang="it-IT" sz="2400" dirty="0"/>
              <a:t>e quindi consumando meno, i cittadini europei possono: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it-IT" sz="2400" dirty="0"/>
              <a:t>ridurre le loro bollette energetiche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it-IT" sz="2400" dirty="0"/>
              <a:t>Aiutare a proteggere l’ambiente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it-IT" sz="2400" dirty="0"/>
              <a:t>Rallentare il cambiamento climatico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it-IT" sz="2400" dirty="0"/>
              <a:t>Migliorare la loro qualità della vita e la qualità interna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it-IT" sz="2400" dirty="0"/>
              <a:t>Ridurre la dipendenza europea dai fornitori esterni di fonti fossili</a:t>
            </a:r>
          </a:p>
          <a:p>
            <a:endParaRPr lang="it-IT" sz="2400" dirty="0"/>
          </a:p>
          <a:p>
            <a:r>
              <a:rPr lang="it-IT" sz="2400" dirty="0"/>
              <a:t>Per raggiungere questi benefici, la commissione europea ha stabilito il seguente quadro legislativo</a:t>
            </a:r>
          </a:p>
          <a:p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2508078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3E810-ACE8-6544-848B-A48E202A73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" y="1161428"/>
            <a:ext cx="8534400" cy="643766"/>
          </a:xfrm>
        </p:spPr>
        <p:txBody>
          <a:bodyPr/>
          <a:lstStyle/>
          <a:p>
            <a:r>
              <a:rPr lang="it-IT" dirty="0">
                <a:solidFill>
                  <a:srgbClr val="63B345"/>
                </a:solidFill>
              </a:rPr>
              <a:t>Quadro legislativo</a:t>
            </a:r>
          </a:p>
        </p:txBody>
      </p:sp>
      <p:cxnSp>
        <p:nvCxnSpPr>
          <p:cNvPr id="32" name="Straight Arrow Connector 10">
            <a:extLst>
              <a:ext uri="{FF2B5EF4-FFF2-40B4-BE49-F238E27FC236}">
                <a16:creationId xmlns:a16="http://schemas.microsoft.com/office/drawing/2014/main" id="{8127EB98-915C-464E-A926-F1913944736C}"/>
              </a:ext>
            </a:extLst>
          </p:cNvPr>
          <p:cNvCxnSpPr>
            <a:cxnSpLocks/>
          </p:cNvCxnSpPr>
          <p:nvPr/>
        </p:nvCxnSpPr>
        <p:spPr>
          <a:xfrm>
            <a:off x="2897670" y="4158633"/>
            <a:ext cx="0" cy="62878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70">
            <a:extLst>
              <a:ext uri="{FF2B5EF4-FFF2-40B4-BE49-F238E27FC236}">
                <a16:creationId xmlns:a16="http://schemas.microsoft.com/office/drawing/2014/main" id="{90B3ABB8-8D22-44D6-94B1-1977DE464364}"/>
              </a:ext>
            </a:extLst>
          </p:cNvPr>
          <p:cNvCxnSpPr>
            <a:cxnSpLocks/>
          </p:cNvCxnSpPr>
          <p:nvPr/>
        </p:nvCxnSpPr>
        <p:spPr>
          <a:xfrm>
            <a:off x="4586330" y="3422408"/>
            <a:ext cx="0" cy="473144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71">
            <a:extLst>
              <a:ext uri="{FF2B5EF4-FFF2-40B4-BE49-F238E27FC236}">
                <a16:creationId xmlns:a16="http://schemas.microsoft.com/office/drawing/2014/main" id="{52117083-5438-46C4-B8F0-3A0BF3F634BD}"/>
              </a:ext>
            </a:extLst>
          </p:cNvPr>
          <p:cNvCxnSpPr>
            <a:cxnSpLocks/>
          </p:cNvCxnSpPr>
          <p:nvPr/>
        </p:nvCxnSpPr>
        <p:spPr>
          <a:xfrm>
            <a:off x="6382330" y="4158633"/>
            <a:ext cx="0" cy="62878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4">
            <a:extLst>
              <a:ext uri="{FF2B5EF4-FFF2-40B4-BE49-F238E27FC236}">
                <a16:creationId xmlns:a16="http://schemas.microsoft.com/office/drawing/2014/main" id="{9787934F-A6D5-425E-8892-042AFCD34344}"/>
              </a:ext>
            </a:extLst>
          </p:cNvPr>
          <p:cNvCxnSpPr>
            <a:cxnSpLocks/>
          </p:cNvCxnSpPr>
          <p:nvPr/>
        </p:nvCxnSpPr>
        <p:spPr>
          <a:xfrm>
            <a:off x="1142214" y="4043001"/>
            <a:ext cx="6992189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6">
            <a:extLst>
              <a:ext uri="{FF2B5EF4-FFF2-40B4-BE49-F238E27FC236}">
                <a16:creationId xmlns:a16="http://schemas.microsoft.com/office/drawing/2014/main" id="{30625650-A729-448A-B9C3-8C95494BF824}"/>
              </a:ext>
            </a:extLst>
          </p:cNvPr>
          <p:cNvSpPr/>
          <p:nvPr/>
        </p:nvSpPr>
        <p:spPr>
          <a:xfrm>
            <a:off x="995072" y="3903231"/>
            <a:ext cx="254183" cy="254183"/>
          </a:xfrm>
          <a:prstGeom prst="ellipse">
            <a:avLst/>
          </a:prstGeom>
          <a:solidFill>
            <a:schemeClr val="bg1">
              <a:lumMod val="95000"/>
            </a:schemeClr>
          </a:solidFill>
          <a:ln w="539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600">
              <a:solidFill>
                <a:srgbClr val="404040"/>
              </a:solidFill>
            </a:endParaRPr>
          </a:p>
        </p:txBody>
      </p:sp>
      <p:sp>
        <p:nvSpPr>
          <p:cNvPr id="38" name="Oval 56">
            <a:extLst>
              <a:ext uri="{FF2B5EF4-FFF2-40B4-BE49-F238E27FC236}">
                <a16:creationId xmlns:a16="http://schemas.microsoft.com/office/drawing/2014/main" id="{B6AFC555-8BB8-4166-BCA2-46E8953D4CD3}"/>
              </a:ext>
            </a:extLst>
          </p:cNvPr>
          <p:cNvSpPr/>
          <p:nvPr/>
        </p:nvSpPr>
        <p:spPr>
          <a:xfrm>
            <a:off x="2779336" y="3903231"/>
            <a:ext cx="254183" cy="254183"/>
          </a:xfrm>
          <a:prstGeom prst="ellipse">
            <a:avLst/>
          </a:prstGeom>
          <a:solidFill>
            <a:schemeClr val="bg1">
              <a:lumMod val="95000"/>
            </a:schemeClr>
          </a:solidFill>
          <a:ln w="539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600">
              <a:solidFill>
                <a:srgbClr val="404040"/>
              </a:solidFill>
            </a:endParaRPr>
          </a:p>
        </p:txBody>
      </p:sp>
      <p:sp>
        <p:nvSpPr>
          <p:cNvPr id="39" name="Oval 57">
            <a:extLst>
              <a:ext uri="{FF2B5EF4-FFF2-40B4-BE49-F238E27FC236}">
                <a16:creationId xmlns:a16="http://schemas.microsoft.com/office/drawing/2014/main" id="{9EC109AE-2591-448F-B77F-FBBC9643D93F}"/>
              </a:ext>
            </a:extLst>
          </p:cNvPr>
          <p:cNvSpPr/>
          <p:nvPr/>
        </p:nvSpPr>
        <p:spPr>
          <a:xfrm>
            <a:off x="4471162" y="3903231"/>
            <a:ext cx="254183" cy="254183"/>
          </a:xfrm>
          <a:prstGeom prst="ellipse">
            <a:avLst/>
          </a:prstGeom>
          <a:solidFill>
            <a:schemeClr val="bg1">
              <a:lumMod val="95000"/>
            </a:schemeClr>
          </a:solidFill>
          <a:ln w="539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600">
              <a:solidFill>
                <a:srgbClr val="404040"/>
              </a:solidFill>
            </a:endParaRPr>
          </a:p>
        </p:txBody>
      </p:sp>
      <p:sp>
        <p:nvSpPr>
          <p:cNvPr id="40" name="Oval 58">
            <a:extLst>
              <a:ext uri="{FF2B5EF4-FFF2-40B4-BE49-F238E27FC236}">
                <a16:creationId xmlns:a16="http://schemas.microsoft.com/office/drawing/2014/main" id="{249614C9-1E8B-42F5-904A-974E736D18BB}"/>
              </a:ext>
            </a:extLst>
          </p:cNvPr>
          <p:cNvSpPr/>
          <p:nvPr/>
        </p:nvSpPr>
        <p:spPr>
          <a:xfrm>
            <a:off x="6258894" y="3903231"/>
            <a:ext cx="254183" cy="254183"/>
          </a:xfrm>
          <a:prstGeom prst="ellipse">
            <a:avLst/>
          </a:prstGeom>
          <a:solidFill>
            <a:schemeClr val="bg1">
              <a:lumMod val="95000"/>
            </a:schemeClr>
          </a:solidFill>
          <a:ln w="539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600">
              <a:solidFill>
                <a:srgbClr val="404040"/>
              </a:solidFill>
            </a:endParaRPr>
          </a:p>
        </p:txBody>
      </p:sp>
      <p:sp>
        <p:nvSpPr>
          <p:cNvPr id="41" name="TextBox 8">
            <a:extLst>
              <a:ext uri="{FF2B5EF4-FFF2-40B4-BE49-F238E27FC236}">
                <a16:creationId xmlns:a16="http://schemas.microsoft.com/office/drawing/2014/main" id="{84FDAE40-71E3-443B-9C8F-484750490EB5}"/>
              </a:ext>
            </a:extLst>
          </p:cNvPr>
          <p:cNvSpPr txBox="1"/>
          <p:nvPr/>
        </p:nvSpPr>
        <p:spPr>
          <a:xfrm>
            <a:off x="773130" y="4265209"/>
            <a:ext cx="7039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000" b="1" dirty="0">
                <a:solidFill>
                  <a:srgbClr val="404040"/>
                </a:solidFill>
                <a:cs typeface="Arial" pitchFamily="34" charset="0"/>
              </a:rPr>
              <a:t>2010</a:t>
            </a:r>
          </a:p>
        </p:txBody>
      </p:sp>
      <p:sp>
        <p:nvSpPr>
          <p:cNvPr id="42" name="TextBox 61">
            <a:extLst>
              <a:ext uri="{FF2B5EF4-FFF2-40B4-BE49-F238E27FC236}">
                <a16:creationId xmlns:a16="http://schemas.microsoft.com/office/drawing/2014/main" id="{CAF5DC54-FE0C-48E6-96CC-BBA30EF876FF}"/>
              </a:ext>
            </a:extLst>
          </p:cNvPr>
          <p:cNvSpPr txBox="1"/>
          <p:nvPr/>
        </p:nvSpPr>
        <p:spPr>
          <a:xfrm>
            <a:off x="2561038" y="3422408"/>
            <a:ext cx="7039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000" b="1" dirty="0">
                <a:solidFill>
                  <a:srgbClr val="404040"/>
                </a:solidFill>
                <a:cs typeface="Arial" pitchFamily="34" charset="0"/>
              </a:rPr>
              <a:t>2012</a:t>
            </a:r>
          </a:p>
        </p:txBody>
      </p:sp>
      <p:sp>
        <p:nvSpPr>
          <p:cNvPr id="43" name="TextBox 63">
            <a:extLst>
              <a:ext uri="{FF2B5EF4-FFF2-40B4-BE49-F238E27FC236}">
                <a16:creationId xmlns:a16="http://schemas.microsoft.com/office/drawing/2014/main" id="{06E8F8C8-B15F-4FBE-8A03-4824AA38635C}"/>
              </a:ext>
            </a:extLst>
          </p:cNvPr>
          <p:cNvSpPr txBox="1"/>
          <p:nvPr/>
        </p:nvSpPr>
        <p:spPr>
          <a:xfrm>
            <a:off x="4182638" y="4265209"/>
            <a:ext cx="8590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000" b="1" dirty="0">
                <a:solidFill>
                  <a:srgbClr val="404040"/>
                </a:solidFill>
                <a:cs typeface="Arial" pitchFamily="34" charset="0"/>
              </a:rPr>
              <a:t>2015</a:t>
            </a:r>
          </a:p>
        </p:txBody>
      </p:sp>
      <p:sp>
        <p:nvSpPr>
          <p:cNvPr id="44" name="TextBox 64">
            <a:extLst>
              <a:ext uri="{FF2B5EF4-FFF2-40B4-BE49-F238E27FC236}">
                <a16:creationId xmlns:a16="http://schemas.microsoft.com/office/drawing/2014/main" id="{0B889EDE-0AA2-4262-A0A0-52A3E7D05584}"/>
              </a:ext>
            </a:extLst>
          </p:cNvPr>
          <p:cNvSpPr txBox="1"/>
          <p:nvPr/>
        </p:nvSpPr>
        <p:spPr>
          <a:xfrm>
            <a:off x="6022830" y="3422408"/>
            <a:ext cx="7039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000" b="1" dirty="0">
                <a:solidFill>
                  <a:srgbClr val="404040"/>
                </a:solidFill>
                <a:cs typeface="Arial" pitchFamily="34" charset="0"/>
              </a:rPr>
              <a:t>2016</a:t>
            </a:r>
          </a:p>
        </p:txBody>
      </p:sp>
      <p:sp>
        <p:nvSpPr>
          <p:cNvPr id="46" name="TextBox 69">
            <a:extLst>
              <a:ext uri="{FF2B5EF4-FFF2-40B4-BE49-F238E27FC236}">
                <a16:creationId xmlns:a16="http://schemas.microsoft.com/office/drawing/2014/main" id="{8DEC63E4-696C-4C54-8208-9574D08FAF85}"/>
              </a:ext>
            </a:extLst>
          </p:cNvPr>
          <p:cNvSpPr txBox="1"/>
          <p:nvPr/>
        </p:nvSpPr>
        <p:spPr>
          <a:xfrm>
            <a:off x="7820505" y="4265209"/>
            <a:ext cx="7039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000" b="1" dirty="0">
                <a:solidFill>
                  <a:srgbClr val="404040"/>
                </a:solidFill>
                <a:cs typeface="Arial" pitchFamily="34" charset="0"/>
              </a:rPr>
              <a:t>2019</a:t>
            </a:r>
          </a:p>
        </p:txBody>
      </p:sp>
      <p:grpSp>
        <p:nvGrpSpPr>
          <p:cNvPr id="52" name="Group 78">
            <a:extLst>
              <a:ext uri="{FF2B5EF4-FFF2-40B4-BE49-F238E27FC236}">
                <a16:creationId xmlns:a16="http://schemas.microsoft.com/office/drawing/2014/main" id="{B1CF6F2B-EBCE-420D-812B-A96143047B22}"/>
              </a:ext>
            </a:extLst>
          </p:cNvPr>
          <p:cNvGrpSpPr/>
          <p:nvPr/>
        </p:nvGrpSpPr>
        <p:grpSpPr>
          <a:xfrm>
            <a:off x="3022902" y="1977166"/>
            <a:ext cx="3157689" cy="1135402"/>
            <a:chOff x="7771738" y="1710325"/>
            <a:chExt cx="4177493" cy="1513475"/>
          </a:xfrm>
        </p:grpSpPr>
        <p:sp>
          <p:nvSpPr>
            <p:cNvPr id="53" name="Rectangle 79">
              <a:extLst>
                <a:ext uri="{FF2B5EF4-FFF2-40B4-BE49-F238E27FC236}">
                  <a16:creationId xmlns:a16="http://schemas.microsoft.com/office/drawing/2014/main" id="{850AD526-247A-4259-8497-4F99D3437B72}"/>
                </a:ext>
              </a:extLst>
            </p:cNvPr>
            <p:cNvSpPr/>
            <p:nvPr/>
          </p:nvSpPr>
          <p:spPr>
            <a:xfrm>
              <a:off x="7771738" y="2444303"/>
              <a:ext cx="4177493" cy="779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it-IT" sz="1600" dirty="0">
                  <a:solidFill>
                    <a:srgbClr val="ABABAF"/>
                  </a:solidFill>
                </a:rPr>
                <a:t>che modifica EED (2018/2002)</a:t>
              </a:r>
              <a:br>
                <a:rPr lang="it-IT" sz="1600" dirty="0">
                  <a:solidFill>
                    <a:srgbClr val="ABABAF"/>
                  </a:solidFill>
                </a:rPr>
              </a:br>
              <a:r>
                <a:rPr lang="it-IT" sz="1600" kern="0" dirty="0">
                  <a:solidFill>
                    <a:srgbClr val="ABABAF"/>
                  </a:solidFill>
                  <a:cs typeface="Arial" pitchFamily="34" charset="0"/>
                </a:rPr>
                <a:t> e </a:t>
              </a:r>
              <a:r>
                <a:rPr lang="it-IT" sz="1600" dirty="0">
                  <a:solidFill>
                    <a:srgbClr val="ABABAF"/>
                  </a:solidFill>
                </a:rPr>
                <a:t>EPBD (</a:t>
              </a:r>
              <a:r>
                <a:rPr lang="it-IT" sz="1600" dirty="0">
                  <a:solidFill>
                    <a:srgbClr val="ABABAF"/>
                  </a:solidFill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2018/844/EU</a:t>
              </a:r>
              <a:r>
                <a:rPr lang="it-IT" sz="1600" b="1" dirty="0">
                  <a:solidFill>
                    <a:srgbClr val="ABABAF"/>
                  </a:solidFill>
                </a:rPr>
                <a:t>)</a:t>
              </a:r>
            </a:p>
          </p:txBody>
        </p:sp>
        <p:sp>
          <p:nvSpPr>
            <p:cNvPr id="54" name="TextBox 80">
              <a:extLst>
                <a:ext uri="{FF2B5EF4-FFF2-40B4-BE49-F238E27FC236}">
                  <a16:creationId xmlns:a16="http://schemas.microsoft.com/office/drawing/2014/main" id="{6E150FAD-6B37-4760-8CEC-752AB3DB7790}"/>
                </a:ext>
              </a:extLst>
            </p:cNvPr>
            <p:cNvSpPr txBox="1"/>
            <p:nvPr/>
          </p:nvSpPr>
          <p:spPr>
            <a:xfrm>
              <a:off x="8127670" y="1710325"/>
              <a:ext cx="3456384" cy="779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600" b="1" dirty="0">
                  <a:solidFill>
                    <a:srgbClr val="404040"/>
                  </a:solidFill>
                </a:rPr>
                <a:t>Energia pulita per tutti gli europei</a:t>
              </a:r>
              <a:endParaRPr lang="it-IT" sz="1600" b="1" dirty="0">
                <a:solidFill>
                  <a:srgbClr val="40404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7" name="TextBox 83">
            <a:extLst>
              <a:ext uri="{FF2B5EF4-FFF2-40B4-BE49-F238E27FC236}">
                <a16:creationId xmlns:a16="http://schemas.microsoft.com/office/drawing/2014/main" id="{12BF27F6-56FD-4673-9D21-554F84044861}"/>
              </a:ext>
            </a:extLst>
          </p:cNvPr>
          <p:cNvSpPr txBox="1"/>
          <p:nvPr/>
        </p:nvSpPr>
        <p:spPr>
          <a:xfrm>
            <a:off x="5446290" y="5015813"/>
            <a:ext cx="19035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>
                <a:solidFill>
                  <a:srgbClr val="40404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Strategia per il riscaldamento e il raffrescamento </a:t>
            </a:r>
            <a:r>
              <a:rPr lang="it-IT" sz="1600" dirty="0">
                <a:solidFill>
                  <a:srgbClr val="ABABA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(COM 51)</a:t>
            </a:r>
            <a:endParaRPr lang="it-IT" sz="1600" dirty="0">
              <a:solidFill>
                <a:srgbClr val="ABABAF"/>
              </a:solidFill>
            </a:endParaRPr>
          </a:p>
        </p:txBody>
      </p:sp>
      <p:cxnSp>
        <p:nvCxnSpPr>
          <p:cNvPr id="58" name="Straight Arrow Connector 10">
            <a:extLst>
              <a:ext uri="{FF2B5EF4-FFF2-40B4-BE49-F238E27FC236}">
                <a16:creationId xmlns:a16="http://schemas.microsoft.com/office/drawing/2014/main" id="{665533C1-6DB1-4873-922E-F1CA86CF77CE}"/>
              </a:ext>
            </a:extLst>
          </p:cNvPr>
          <p:cNvCxnSpPr>
            <a:cxnSpLocks/>
          </p:cNvCxnSpPr>
          <p:nvPr/>
        </p:nvCxnSpPr>
        <p:spPr>
          <a:xfrm>
            <a:off x="1124178" y="3209255"/>
            <a:ext cx="0" cy="62878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32">
            <a:extLst>
              <a:ext uri="{FF2B5EF4-FFF2-40B4-BE49-F238E27FC236}">
                <a16:creationId xmlns:a16="http://schemas.microsoft.com/office/drawing/2014/main" id="{6CC923DF-FC99-467F-AD00-E1280EF2B65A}"/>
              </a:ext>
            </a:extLst>
          </p:cNvPr>
          <p:cNvSpPr/>
          <p:nvPr/>
        </p:nvSpPr>
        <p:spPr>
          <a:xfrm>
            <a:off x="96458" y="2060918"/>
            <a:ext cx="208542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600" b="1">
                <a:solidFill>
                  <a:srgbClr val="404040"/>
                </a:solidFill>
              </a:rPr>
              <a:t>Direttiva sulla prestazione energetica degli edifici</a:t>
            </a:r>
            <a:br>
              <a:rPr lang="it-IT" sz="1600" b="1">
                <a:solidFill>
                  <a:srgbClr val="404040"/>
                </a:solidFill>
              </a:rPr>
            </a:br>
            <a:r>
              <a:rPr lang="it-IT" sz="1600" b="1">
                <a:solidFill>
                  <a:srgbClr val="404040"/>
                </a:solidFill>
              </a:rPr>
              <a:t> </a:t>
            </a:r>
            <a:r>
              <a:rPr lang="it-IT" sz="1600" b="1" u="sng">
                <a:solidFill>
                  <a:srgbClr val="40404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2010/31/EU</a:t>
            </a:r>
            <a:r>
              <a:rPr lang="it-IT" sz="1600" b="1">
                <a:solidFill>
                  <a:srgbClr val="404040"/>
                </a:solidFill>
              </a:rPr>
              <a:t> (EPBD)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9C43E691-27FD-4DE2-A366-1B1BECDC6AF4}"/>
              </a:ext>
            </a:extLst>
          </p:cNvPr>
          <p:cNvSpPr/>
          <p:nvPr/>
        </p:nvSpPr>
        <p:spPr>
          <a:xfrm>
            <a:off x="1486286" y="4911693"/>
            <a:ext cx="288017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600" b="1" dirty="0">
                <a:solidFill>
                  <a:srgbClr val="404040"/>
                </a:solidFill>
              </a:rPr>
              <a:t>Direttiva sull’efficienza energetica (EED)  (</a:t>
            </a:r>
            <a:r>
              <a:rPr lang="it-IT" sz="1600" b="1" u="sng" dirty="0">
                <a:solidFill>
                  <a:srgbClr val="40404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2012/27/EU</a:t>
            </a:r>
            <a:r>
              <a:rPr lang="it-IT" sz="1600" b="1" u="sng" kern="0" dirty="0">
                <a:solidFill>
                  <a:srgbClr val="404040"/>
                </a:solidFill>
                <a:cs typeface="Arial" pitchFamily="34" charset="0"/>
              </a:rPr>
              <a:t>)</a:t>
            </a:r>
            <a:r>
              <a:rPr lang="it-IT" sz="1600" b="1" kern="0" dirty="0">
                <a:solidFill>
                  <a:srgbClr val="404040"/>
                </a:solidFill>
                <a:cs typeface="Arial" pitchFamily="34" charset="0"/>
              </a:rPr>
              <a:t> </a:t>
            </a:r>
            <a:endParaRPr lang="it-IT" sz="1600" b="1" dirty="0">
              <a:solidFill>
                <a:srgbClr val="404040"/>
              </a:solidFill>
            </a:endParaRPr>
          </a:p>
        </p:txBody>
      </p:sp>
      <p:sp>
        <p:nvSpPr>
          <p:cNvPr id="60" name="Rectángulo 59">
            <a:extLst>
              <a:ext uri="{FF2B5EF4-FFF2-40B4-BE49-F238E27FC236}">
                <a16:creationId xmlns:a16="http://schemas.microsoft.com/office/drawing/2014/main" id="{128B23A8-56AF-4859-A2CA-A1C8B7868B58}"/>
              </a:ext>
            </a:extLst>
          </p:cNvPr>
          <p:cNvSpPr/>
          <p:nvPr/>
        </p:nvSpPr>
        <p:spPr>
          <a:xfrm>
            <a:off x="6611875" y="1161428"/>
            <a:ext cx="241725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it-IT" sz="1600" b="1" dirty="0">
                <a:solidFill>
                  <a:srgbClr val="404040"/>
                </a:solidFill>
              </a:rPr>
              <a:t> Green </a:t>
            </a:r>
            <a:r>
              <a:rPr lang="it-IT" sz="1600" b="1" dirty="0" err="1">
                <a:solidFill>
                  <a:srgbClr val="404040"/>
                </a:solidFill>
              </a:rPr>
              <a:t>Deal</a:t>
            </a:r>
            <a:r>
              <a:rPr lang="it-IT" sz="1600" b="1" dirty="0">
                <a:solidFill>
                  <a:srgbClr val="404040"/>
                </a:solidFill>
              </a:rPr>
              <a:t> europeo</a:t>
            </a:r>
            <a:r>
              <a:rPr lang="it-IT" sz="1600" dirty="0">
                <a:solidFill>
                  <a:srgbClr val="ABABAF"/>
                </a:solidFill>
              </a:rPr>
              <a:t> </a:t>
            </a:r>
            <a:r>
              <a:rPr lang="it-IT" sz="1600" dirty="0">
                <a:solidFill>
                  <a:srgbClr val="ABABAF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‘</a:t>
            </a:r>
            <a:r>
              <a:rPr lang="it-IT" sz="1600" dirty="0" err="1">
                <a:solidFill>
                  <a:srgbClr val="ABABAF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Renovation</a:t>
            </a:r>
            <a:r>
              <a:rPr lang="it-IT" sz="1600" dirty="0">
                <a:solidFill>
                  <a:srgbClr val="ABABAF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it-IT" sz="1600" dirty="0" err="1">
                <a:solidFill>
                  <a:srgbClr val="ABABAF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Wave</a:t>
            </a:r>
            <a:r>
              <a:rPr lang="it-IT" sz="1600" dirty="0">
                <a:solidFill>
                  <a:srgbClr val="ABABAF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’ </a:t>
            </a:r>
            <a:endParaRPr lang="it-IT" sz="1600" dirty="0">
              <a:solidFill>
                <a:srgbClr val="ABABAF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it-IT" sz="1600" b="1" dirty="0">
                <a:solidFill>
                  <a:srgbClr val="404040"/>
                </a:solidFill>
              </a:rPr>
              <a:t>Aggiorna l’ “energia pulita per tutti gli europei”</a:t>
            </a:r>
          </a:p>
          <a:p>
            <a:pPr algn="ctr"/>
            <a:r>
              <a:rPr lang="it-IT" sz="1600" dirty="0">
                <a:solidFill>
                  <a:srgbClr val="ABABAF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‘</a:t>
            </a:r>
            <a:r>
              <a:rPr lang="it-IT" sz="1600" dirty="0" err="1">
                <a:solidFill>
                  <a:srgbClr val="ABABAF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Clean</a:t>
            </a:r>
            <a:r>
              <a:rPr lang="it-IT" sz="1600" dirty="0">
                <a:solidFill>
                  <a:srgbClr val="ABABAF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Energy package</a:t>
            </a:r>
            <a:r>
              <a:rPr lang="it-IT" sz="1600" dirty="0">
                <a:solidFill>
                  <a:srgbClr val="ABABAF"/>
                </a:solidFill>
              </a:rPr>
              <a:t>’</a:t>
            </a:r>
          </a:p>
        </p:txBody>
      </p:sp>
      <p:cxnSp>
        <p:nvCxnSpPr>
          <p:cNvPr id="61" name="Straight Arrow Connector 10">
            <a:extLst>
              <a:ext uri="{FF2B5EF4-FFF2-40B4-BE49-F238E27FC236}">
                <a16:creationId xmlns:a16="http://schemas.microsoft.com/office/drawing/2014/main" id="{11473BFE-E507-4A20-902B-A65FEE9F2EC3}"/>
              </a:ext>
            </a:extLst>
          </p:cNvPr>
          <p:cNvCxnSpPr>
            <a:cxnSpLocks/>
            <a:endCxn id="37" idx="0"/>
          </p:cNvCxnSpPr>
          <p:nvPr/>
        </p:nvCxnSpPr>
        <p:spPr>
          <a:xfrm>
            <a:off x="8169979" y="2814638"/>
            <a:ext cx="1" cy="1088593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55">
            <a:extLst>
              <a:ext uri="{FF2B5EF4-FFF2-40B4-BE49-F238E27FC236}">
                <a16:creationId xmlns:a16="http://schemas.microsoft.com/office/drawing/2014/main" id="{9D2F7D60-9EAB-4E36-B014-7BF9DA2753B8}"/>
              </a:ext>
            </a:extLst>
          </p:cNvPr>
          <p:cNvSpPr/>
          <p:nvPr/>
        </p:nvSpPr>
        <p:spPr>
          <a:xfrm>
            <a:off x="8042888" y="3903231"/>
            <a:ext cx="254183" cy="254183"/>
          </a:xfrm>
          <a:prstGeom prst="ellipse">
            <a:avLst/>
          </a:prstGeom>
          <a:solidFill>
            <a:schemeClr val="bg1">
              <a:lumMod val="95000"/>
            </a:schemeClr>
          </a:solidFill>
          <a:ln w="539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60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085640"/>
      </p:ext>
    </p:extLst>
  </p:cSld>
  <p:clrMapOvr>
    <a:masterClrMapping/>
  </p:clrMapOvr>
</p:sld>
</file>

<file path=ppt/theme/theme1.xml><?xml version="1.0" encoding="utf-8"?>
<a:theme xmlns:a="http://schemas.openxmlformats.org/drawingml/2006/main" name="HARP">
  <a:themeElements>
    <a:clrScheme name="Custom 8">
      <a:dk1>
        <a:srgbClr val="59595D"/>
      </a:dk1>
      <a:lt1>
        <a:srgbClr val="FFFFFF"/>
      </a:lt1>
      <a:dk2>
        <a:srgbClr val="0EA34F"/>
      </a:dk2>
      <a:lt2>
        <a:srgbClr val="FFFFFF"/>
      </a:lt2>
      <a:accent1>
        <a:srgbClr val="63B345"/>
      </a:accent1>
      <a:accent2>
        <a:srgbClr val="E51B24"/>
      </a:accent2>
      <a:accent3>
        <a:srgbClr val="59595D"/>
      </a:accent3>
      <a:accent4>
        <a:srgbClr val="FAC200"/>
      </a:accent4>
      <a:accent5>
        <a:srgbClr val="CED720"/>
      </a:accent5>
      <a:accent6>
        <a:srgbClr val="FDEA00"/>
      </a:accent6>
      <a:hlink>
        <a:srgbClr val="0073B5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ARP" id="{613CC2C6-8756-B249-85FE-D5A33CF9582A}" vid="{7F7D5054-D78D-F54B-B364-ED494983BBE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880DB698D629945B5319AE8EFBA71C4" ma:contentTypeVersion="11" ma:contentTypeDescription="Create a new document." ma:contentTypeScope="" ma:versionID="ace9b06dd31e8a76881366b13fca17fe">
  <xsd:schema xmlns:xsd="http://www.w3.org/2001/XMLSchema" xmlns:xs="http://www.w3.org/2001/XMLSchema" xmlns:p="http://schemas.microsoft.com/office/2006/metadata/properties" xmlns:ns2="7d402d94-b717-441f-a975-f4f1f94d62d5" targetNamespace="http://schemas.microsoft.com/office/2006/metadata/properties" ma:root="true" ma:fieldsID="e55872462599857fb3f183cebe70633f" ns2:_="">
    <xsd:import namespace="7d402d94-b717-441f-a975-f4f1f94d62d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402d94-b717-441f-a975-f4f1f94d62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0735471-96B4-4C15-B04C-6F17306BFB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402d94-b717-441f-a975-f4f1f94d62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048F782-5B2C-4BF0-9EC7-3E15745E6E3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B2F56CE-C22B-4933-8293-9D95684680BB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7d402d94-b717-441f-a975-f4f1f94d62d5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HARP</Template>
  <TotalTime>0</TotalTime>
  <Words>821</Words>
  <Application>Microsoft Office PowerPoint</Application>
  <PresentationFormat>On-screen Show (4:3)</PresentationFormat>
  <Paragraphs>125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Open Sans</vt:lpstr>
      <vt:lpstr>Roboto</vt:lpstr>
      <vt:lpstr>Wingdings</vt:lpstr>
      <vt:lpstr>HARP</vt:lpstr>
      <vt:lpstr>MATERIALE FORMATIVO PER PROFESSIONISTI</vt:lpstr>
      <vt:lpstr>Struttura</vt:lpstr>
      <vt:lpstr>SOMMARIO</vt:lpstr>
      <vt:lpstr>Situazione attuale degli impianti di riscaldamento in Europa</vt:lpstr>
      <vt:lpstr>Situazione attuale</vt:lpstr>
      <vt:lpstr>Obiettivi chiave dell’unione europea</vt:lpstr>
      <vt:lpstr>Obiettivi chiave dell’unione europea</vt:lpstr>
      <vt:lpstr>Approccio</vt:lpstr>
      <vt:lpstr>Quadro legislativo</vt:lpstr>
      <vt:lpstr>Soluzioni più comuni degli impianti installati</vt:lpstr>
      <vt:lpstr>Soluzioni più comuni degli impianti installati</vt:lpstr>
      <vt:lpstr>Soluzioni più comuni degli impianti installati</vt:lpstr>
      <vt:lpstr>PowerPoint Presentation</vt:lpstr>
      <vt:lpstr>Most common water heating solutions in Spain</vt:lpstr>
      <vt:lpstr>Most common space &amp; combi heating solutions in Germany</vt:lpstr>
      <vt:lpstr>Most common water heating solutions in Germany</vt:lpstr>
      <vt:lpstr>Potenziale del rinnovamento</vt:lpstr>
      <vt:lpstr>Potenziale del rinnovamento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HARP PPT</dc:title>
  <dc:subject/>
  <dc:creator>Jesus Quesada</dc:creator>
  <cp:keywords/>
  <dc:description/>
  <cp:lastModifiedBy>Menegon Diego</cp:lastModifiedBy>
  <cp:revision>136</cp:revision>
  <dcterms:created xsi:type="dcterms:W3CDTF">2019-06-27T14:23:43Z</dcterms:created>
  <dcterms:modified xsi:type="dcterms:W3CDTF">2021-07-08T09:12:16Z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0x010100F880DB698D629945B5319AE8EFBA71C4</vt:lpwstr>
  </property>
</Properties>
</file>