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22"/>
  </p:notesMasterIdLst>
  <p:sldIdLst>
    <p:sldId id="258" r:id="rId5"/>
    <p:sldId id="270" r:id="rId6"/>
    <p:sldId id="300" r:id="rId7"/>
    <p:sldId id="293" r:id="rId8"/>
    <p:sldId id="289" r:id="rId9"/>
    <p:sldId id="299" r:id="rId10"/>
    <p:sldId id="296" r:id="rId11"/>
    <p:sldId id="294" r:id="rId12"/>
    <p:sldId id="264" r:id="rId13"/>
    <p:sldId id="297" r:id="rId14"/>
    <p:sldId id="295" r:id="rId15"/>
    <p:sldId id="265" r:id="rId16"/>
    <p:sldId id="266" r:id="rId17"/>
    <p:sldId id="287" r:id="rId18"/>
    <p:sldId id="285" r:id="rId19"/>
    <p:sldId id="288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Aprà" initials="FA" lastIdx="1" clrIdx="0">
    <p:extLst/>
  </p:cmAuthor>
  <p:cmAuthor id="2" name="enrico.genova@enea.it" initials="en" lastIdx="8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59595D"/>
    <a:srgbClr val="63B345"/>
    <a:srgbClr val="000000"/>
    <a:srgbClr val="D1F1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 snapToGrid="0">
      <p:cViewPr>
        <p:scale>
          <a:sx n="80" d="100"/>
          <a:sy n="80" d="100"/>
        </p:scale>
        <p:origin x="-1086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io Aprà" userId="S::fabio.apra_r2msolution.com#ext#@adene.pt::b1be31ec-0a59-41b6-b015-58dc05de22f1" providerId="AD" clId="Web-{DE56B4D8-0534-17E6-9DC1-DFE85B0FFC51}"/>
    <pc:docChg chg="modSld">
      <pc:chgData name="Fabio Aprà" userId="S::fabio.apra_r2msolution.com#ext#@adene.pt::b1be31ec-0a59-41b6-b015-58dc05de22f1" providerId="AD" clId="Web-{DE56B4D8-0534-17E6-9DC1-DFE85B0FFC51}" dt="2020-09-28T14:49:05.139" v="67" actId="20577"/>
      <pc:docMkLst>
        <pc:docMk/>
      </pc:docMkLst>
      <pc:sldChg chg="modSp">
        <pc:chgData name="Fabio Aprà" userId="S::fabio.apra_r2msolution.com#ext#@adene.pt::b1be31ec-0a59-41b6-b015-58dc05de22f1" providerId="AD" clId="Web-{DE56B4D8-0534-17E6-9DC1-DFE85B0FFC51}" dt="2020-09-28T14:46:55.870" v="14" actId="20577"/>
        <pc:sldMkLst>
          <pc:docMk/>
          <pc:sldMk cId="2839634160" sldId="266"/>
        </pc:sldMkLst>
        <pc:spChg chg="mod">
          <ac:chgData name="Fabio Aprà" userId="S::fabio.apra_r2msolution.com#ext#@adene.pt::b1be31ec-0a59-41b6-b015-58dc05de22f1" providerId="AD" clId="Web-{DE56B4D8-0534-17E6-9DC1-DFE85B0FFC51}" dt="2020-09-28T14:46:55.870" v="14" actId="20577"/>
          <ac:spMkLst>
            <pc:docMk/>
            <pc:sldMk cId="2839634160" sldId="266"/>
            <ac:spMk id="43" creationId="{967ED74D-99CF-4AD6-931B-F0336CEA9E51}"/>
          </ac:spMkLst>
        </pc:spChg>
      </pc:sldChg>
      <pc:sldChg chg="modSp">
        <pc:chgData name="Fabio Aprà" userId="S::fabio.apra_r2msolution.com#ext#@adene.pt::b1be31ec-0a59-41b6-b015-58dc05de22f1" providerId="AD" clId="Web-{DE56B4D8-0534-17E6-9DC1-DFE85B0FFC51}" dt="2020-09-28T14:49:05.139" v="66" actId="20577"/>
        <pc:sldMkLst>
          <pc:docMk/>
          <pc:sldMk cId="470095065" sldId="267"/>
        </pc:sldMkLst>
        <pc:spChg chg="mod">
          <ac:chgData name="Fabio Aprà" userId="S::fabio.apra_r2msolution.com#ext#@adene.pt::b1be31ec-0a59-41b6-b015-58dc05de22f1" providerId="AD" clId="Web-{DE56B4D8-0534-17E6-9DC1-DFE85B0FFC51}" dt="2020-09-28T14:49:05.139" v="66" actId="20577"/>
          <ac:spMkLst>
            <pc:docMk/>
            <pc:sldMk cId="470095065" sldId="267"/>
            <ac:spMk id="8" creationId="{DE4695CA-A3BC-4E2E-A001-0E89102FCB7F}"/>
          </ac:spMkLst>
        </pc:spChg>
      </pc:sldChg>
      <pc:sldChg chg="modSp">
        <pc:chgData name="Fabio Aprà" userId="S::fabio.apra_r2msolution.com#ext#@adene.pt::b1be31ec-0a59-41b6-b015-58dc05de22f1" providerId="AD" clId="Web-{DE56B4D8-0534-17E6-9DC1-DFE85B0FFC51}" dt="2020-09-28T14:47:18.652" v="26" actId="20577"/>
        <pc:sldMkLst>
          <pc:docMk/>
          <pc:sldMk cId="1692268823" sldId="285"/>
        </pc:sldMkLst>
        <pc:spChg chg="mod">
          <ac:chgData name="Fabio Aprà" userId="S::fabio.apra_r2msolution.com#ext#@adene.pt::b1be31ec-0a59-41b6-b015-58dc05de22f1" providerId="AD" clId="Web-{DE56B4D8-0534-17E6-9DC1-DFE85B0FFC51}" dt="2020-09-28T14:47:18.652" v="26" actId="20577"/>
          <ac:spMkLst>
            <pc:docMk/>
            <pc:sldMk cId="1692268823" sldId="285"/>
            <ac:spMk id="45" creationId="{984FA8C3-D358-4DC8-894F-01701DF3A94E}"/>
          </ac:spMkLst>
        </pc:spChg>
      </pc:sldChg>
      <pc:sldChg chg="modSp">
        <pc:chgData name="Fabio Aprà" userId="S::fabio.apra_r2msolution.com#ext#@adene.pt::b1be31ec-0a59-41b6-b015-58dc05de22f1" providerId="AD" clId="Web-{DE56B4D8-0534-17E6-9DC1-DFE85B0FFC51}" dt="2020-09-28T14:47:57.168" v="44" actId="20577"/>
        <pc:sldMkLst>
          <pc:docMk/>
          <pc:sldMk cId="3514366640" sldId="288"/>
        </pc:sldMkLst>
        <pc:spChg chg="mod">
          <ac:chgData name="Fabio Aprà" userId="S::fabio.apra_r2msolution.com#ext#@adene.pt::b1be31ec-0a59-41b6-b015-58dc05de22f1" providerId="AD" clId="Web-{DE56B4D8-0534-17E6-9DC1-DFE85B0FFC51}" dt="2020-09-28T14:47:31.965" v="34" actId="20577"/>
          <ac:spMkLst>
            <pc:docMk/>
            <pc:sldMk cId="3514366640" sldId="288"/>
            <ac:spMk id="3" creationId="{486D770B-2B74-4019-B817-118938C7D760}"/>
          </ac:spMkLst>
        </pc:spChg>
        <pc:spChg chg="mod">
          <ac:chgData name="Fabio Aprà" userId="S::fabio.apra_r2msolution.com#ext#@adene.pt::b1be31ec-0a59-41b6-b015-58dc05de22f1" providerId="AD" clId="Web-{DE56B4D8-0534-17E6-9DC1-DFE85B0FFC51}" dt="2020-09-28T14:47:50.184" v="40" actId="20577"/>
          <ac:spMkLst>
            <pc:docMk/>
            <pc:sldMk cId="3514366640" sldId="288"/>
            <ac:spMk id="5" creationId="{C84B7A1F-29D1-4F88-9151-6CBA4B4A58AB}"/>
          </ac:spMkLst>
        </pc:spChg>
        <pc:spChg chg="mod">
          <ac:chgData name="Fabio Aprà" userId="S::fabio.apra_r2msolution.com#ext#@adene.pt::b1be31ec-0a59-41b6-b015-58dc05de22f1" providerId="AD" clId="Web-{DE56B4D8-0534-17E6-9DC1-DFE85B0FFC51}" dt="2020-09-28T14:47:57.168" v="44" actId="20577"/>
          <ac:spMkLst>
            <pc:docMk/>
            <pc:sldMk cId="3514366640" sldId="288"/>
            <ac:spMk id="177" creationId="{BA0A80BD-FF4A-422D-B954-97FB0A193035}"/>
          </ac:spMkLst>
        </pc:spChg>
      </pc:sldChg>
      <pc:sldChg chg="modSp">
        <pc:chgData name="Fabio Aprà" userId="S::fabio.apra_r2msolution.com#ext#@adene.pt::b1be31ec-0a59-41b6-b015-58dc05de22f1" providerId="AD" clId="Web-{DE56B4D8-0534-17E6-9DC1-DFE85B0FFC51}" dt="2020-09-28T14:41:35.473" v="6" actId="20577"/>
        <pc:sldMkLst>
          <pc:docMk/>
          <pc:sldMk cId="1647837636" sldId="289"/>
        </pc:sldMkLst>
        <pc:spChg chg="mod">
          <ac:chgData name="Fabio Aprà" userId="S::fabio.apra_r2msolution.com#ext#@adene.pt::b1be31ec-0a59-41b6-b015-58dc05de22f1" providerId="AD" clId="Web-{DE56B4D8-0534-17E6-9DC1-DFE85B0FFC51}" dt="2020-09-28T14:41:35.473" v="6" actId="20577"/>
          <ac:spMkLst>
            <pc:docMk/>
            <pc:sldMk cId="1647837636" sldId="289"/>
            <ac:spMk id="113" creationId="{1C41EFE7-F606-4AE5-87C7-220D3357F52B}"/>
          </ac:spMkLst>
        </pc:spChg>
        <pc:spChg chg="mod">
          <ac:chgData name="Fabio Aprà" userId="S::fabio.apra_r2msolution.com#ext#@adene.pt::b1be31ec-0a59-41b6-b015-58dc05de22f1" providerId="AD" clId="Web-{DE56B4D8-0534-17E6-9DC1-DFE85B0FFC51}" dt="2020-09-28T14:41:32.457" v="2" actId="20577"/>
          <ac:spMkLst>
            <pc:docMk/>
            <pc:sldMk cId="1647837636" sldId="289"/>
            <ac:spMk id="122" creationId="{DDDA6B8A-208D-47C6-85CD-4AEECBC21543}"/>
          </ac:spMkLst>
        </pc:spChg>
      </pc:sldChg>
      <pc:sldChg chg="addCm delCm">
        <pc:chgData name="Fabio Aprà" userId="S::fabio.apra_r2msolution.com#ext#@adene.pt::b1be31ec-0a59-41b6-b015-58dc05de22f1" providerId="AD" clId="Web-{DE56B4D8-0534-17E6-9DC1-DFE85B0FFC51}" dt="2020-09-28T14:44:00.820" v="9"/>
        <pc:sldMkLst>
          <pc:docMk/>
          <pc:sldMk cId="2601367831" sldId="294"/>
        </pc:sldMkLst>
      </pc:sldChg>
    </pc:docChg>
  </pc:docChgLst>
  <pc:docChgLst>
    <pc:chgData name="enrico.genova@enea.it" userId="S::enrico.genova_enea.it#ext#@adene.pt::a329243b-ae55-417f-92c8-3b7149c2cb03" providerId="AD" clId="Web-{D6C12FC7-404F-B825-4EBF-CE59E8E11B08}"/>
    <pc:docChg chg="modSld">
      <pc:chgData name="enrico.genova@enea.it" userId="S::enrico.genova_enea.it#ext#@adene.pt::a329243b-ae55-417f-92c8-3b7149c2cb03" providerId="AD" clId="Web-{D6C12FC7-404F-B825-4EBF-CE59E8E11B08}" dt="2020-10-07T12:45:16.147" v="12"/>
      <pc:docMkLst>
        <pc:docMk/>
      </pc:docMkLst>
      <pc:sldChg chg="modSp">
        <pc:chgData name="enrico.genova@enea.it" userId="S::enrico.genova_enea.it#ext#@adene.pt::a329243b-ae55-417f-92c8-3b7149c2cb03" providerId="AD" clId="Web-{D6C12FC7-404F-B825-4EBF-CE59E8E11B08}" dt="2020-10-07T12:38:30.281" v="6" actId="20577"/>
        <pc:sldMkLst>
          <pc:docMk/>
          <pc:sldMk cId="251067771" sldId="265"/>
        </pc:sldMkLst>
        <pc:spChg chg="mod">
          <ac:chgData name="enrico.genova@enea.it" userId="S::enrico.genova_enea.it#ext#@adene.pt::a329243b-ae55-417f-92c8-3b7149c2cb03" providerId="AD" clId="Web-{D6C12FC7-404F-B825-4EBF-CE59E8E11B08}" dt="2020-10-07T12:38:30.281" v="6" actId="20577"/>
          <ac:spMkLst>
            <pc:docMk/>
            <pc:sldMk cId="251067771" sldId="265"/>
            <ac:spMk id="42" creationId="{52929A3B-1951-494D-9196-1090C9730D75}"/>
          </ac:spMkLst>
        </pc:spChg>
      </pc:sldChg>
      <pc:sldChg chg="addCm">
        <pc:chgData name="enrico.genova@enea.it" userId="S::enrico.genova_enea.it#ext#@adene.pt::a329243b-ae55-417f-92c8-3b7149c2cb03" providerId="AD" clId="Web-{D6C12FC7-404F-B825-4EBF-CE59E8E11B08}" dt="2020-10-07T12:41:41.518" v="9"/>
        <pc:sldMkLst>
          <pc:docMk/>
          <pc:sldMk cId="2839634160" sldId="266"/>
        </pc:sldMkLst>
      </pc:sldChg>
      <pc:sldChg chg="addCm modCm">
        <pc:chgData name="enrico.genova@enea.it" userId="S::enrico.genova_enea.it#ext#@adene.pt::a329243b-ae55-417f-92c8-3b7149c2cb03" providerId="AD" clId="Web-{D6C12FC7-404F-B825-4EBF-CE59E8E11B08}" dt="2020-10-07T12:45:16.147" v="12"/>
        <pc:sldMkLst>
          <pc:docMk/>
          <pc:sldMk cId="470095065" sldId="267"/>
        </pc:sldMkLst>
      </pc:sldChg>
      <pc:sldChg chg="addCm">
        <pc:chgData name="enrico.genova@enea.it" userId="S::enrico.genova_enea.it#ext#@adene.pt::a329243b-ae55-417f-92c8-3b7149c2cb03" providerId="AD" clId="Web-{D6C12FC7-404F-B825-4EBF-CE59E8E11B08}" dt="2020-10-07T12:43:27.567" v="10"/>
        <pc:sldMkLst>
          <pc:docMk/>
          <pc:sldMk cId="1692268823" sldId="285"/>
        </pc:sldMkLst>
      </pc:sldChg>
      <pc:sldChg chg="addCm modCm">
        <pc:chgData name="enrico.genova@enea.it" userId="S::enrico.genova_enea.it#ext#@adene.pt::a329243b-ae55-417f-92c8-3b7149c2cb03" providerId="AD" clId="Web-{D6C12FC7-404F-B825-4EBF-CE59E8E11B08}" dt="2020-10-07T12:31:07.726" v="2"/>
        <pc:sldMkLst>
          <pc:docMk/>
          <pc:sldMk cId="1647837636" sldId="289"/>
        </pc:sldMkLst>
      </pc:sldChg>
      <pc:sldChg chg="addCm">
        <pc:chgData name="enrico.genova@enea.it" userId="S::enrico.genova_enea.it#ext#@adene.pt::a329243b-ae55-417f-92c8-3b7149c2cb03" providerId="AD" clId="Web-{D6C12FC7-404F-B825-4EBF-CE59E8E11B08}" dt="2020-10-07T12:36:48.716" v="5"/>
        <pc:sldMkLst>
          <pc:docMk/>
          <pc:sldMk cId="2601367831" sldId="294"/>
        </pc:sldMkLst>
      </pc:sldChg>
      <pc:sldChg chg="addCm">
        <pc:chgData name="enrico.genova@enea.it" userId="S::enrico.genova_enea.it#ext#@adene.pt::a329243b-ae55-417f-92c8-3b7149c2cb03" providerId="AD" clId="Web-{D6C12FC7-404F-B825-4EBF-CE59E8E11B08}" dt="2020-10-07T12:35:14.652" v="4"/>
        <pc:sldMkLst>
          <pc:docMk/>
          <pc:sldMk cId="4282317745" sldId="296"/>
        </pc:sldMkLst>
      </pc:sldChg>
    </pc:docChg>
  </pc:docChgLst>
  <pc:docChgLst>
    <pc:chgData name="Pedro Luis Espejo" userId="167efa9f-092e-4cfd-a14f-44fe1bdd1166" providerId="ADAL" clId="{67C8AD91-124A-4A06-B2FE-630715B41D51}"/>
    <pc:docChg chg="undo custSel addSld delSld modSld">
      <pc:chgData name="Pedro Luis Espejo" userId="167efa9f-092e-4cfd-a14f-44fe1bdd1166" providerId="ADAL" clId="{67C8AD91-124A-4A06-B2FE-630715B41D51}" dt="2020-11-11T12:35:26.098" v="17" actId="1076"/>
      <pc:docMkLst>
        <pc:docMk/>
      </pc:docMkLst>
      <pc:sldChg chg="modSp mod">
        <pc:chgData name="Pedro Luis Espejo" userId="167efa9f-092e-4cfd-a14f-44fe1bdd1166" providerId="ADAL" clId="{67C8AD91-124A-4A06-B2FE-630715B41D51}" dt="2020-11-11T12:35:26.098" v="17" actId="1076"/>
        <pc:sldMkLst>
          <pc:docMk/>
          <pc:sldMk cId="2359033633" sldId="264"/>
        </pc:sldMkLst>
        <pc:spChg chg="mod">
          <ac:chgData name="Pedro Luis Espejo" userId="167efa9f-092e-4cfd-a14f-44fe1bdd1166" providerId="ADAL" clId="{67C8AD91-124A-4A06-B2FE-630715B41D51}" dt="2020-11-11T12:35:12.764" v="13" actId="1076"/>
          <ac:spMkLst>
            <pc:docMk/>
            <pc:sldMk cId="2359033633" sldId="264"/>
            <ac:spMk id="18" creationId="{342E74AD-E988-4589-84E9-7A87082CF99D}"/>
          </ac:spMkLst>
        </pc:spChg>
        <pc:spChg chg="mod">
          <ac:chgData name="Pedro Luis Espejo" userId="167efa9f-092e-4cfd-a14f-44fe1bdd1166" providerId="ADAL" clId="{67C8AD91-124A-4A06-B2FE-630715B41D51}" dt="2020-11-11T12:35:20.084" v="15" actId="1076"/>
          <ac:spMkLst>
            <pc:docMk/>
            <pc:sldMk cId="2359033633" sldId="264"/>
            <ac:spMk id="19" creationId="{F96077C2-F1AB-4FDC-94BD-A7EFAD3E095B}"/>
          </ac:spMkLst>
        </pc:spChg>
        <pc:spChg chg="mod">
          <ac:chgData name="Pedro Luis Espejo" userId="167efa9f-092e-4cfd-a14f-44fe1bdd1166" providerId="ADAL" clId="{67C8AD91-124A-4A06-B2FE-630715B41D51}" dt="2020-11-11T12:35:22.668" v="16" actId="1076"/>
          <ac:spMkLst>
            <pc:docMk/>
            <pc:sldMk cId="2359033633" sldId="264"/>
            <ac:spMk id="20" creationId="{0236AA15-0477-41D8-9D86-044ACD6F490B}"/>
          </ac:spMkLst>
        </pc:spChg>
        <pc:spChg chg="mod">
          <ac:chgData name="Pedro Luis Espejo" userId="167efa9f-092e-4cfd-a14f-44fe1bdd1166" providerId="ADAL" clId="{67C8AD91-124A-4A06-B2FE-630715B41D51}" dt="2020-11-11T12:35:26.098" v="17" actId="1076"/>
          <ac:spMkLst>
            <pc:docMk/>
            <pc:sldMk cId="2359033633" sldId="264"/>
            <ac:spMk id="21" creationId="{031D9E7B-B124-4688-B944-0036C097EFCE}"/>
          </ac:spMkLst>
        </pc:spChg>
        <pc:spChg chg="mod">
          <ac:chgData name="Pedro Luis Espejo" userId="167efa9f-092e-4cfd-a14f-44fe1bdd1166" providerId="ADAL" clId="{67C8AD91-124A-4A06-B2FE-630715B41D51}" dt="2020-11-11T12:35:07.058" v="12" actId="2711"/>
          <ac:spMkLst>
            <pc:docMk/>
            <pc:sldMk cId="2359033633" sldId="264"/>
            <ac:spMk id="22" creationId="{9FFC8380-9584-47E6-ABDA-C3991F4E5B8E}"/>
          </ac:spMkLst>
        </pc:spChg>
        <pc:spChg chg="mod">
          <ac:chgData name="Pedro Luis Espejo" userId="167efa9f-092e-4cfd-a14f-44fe1bdd1166" providerId="ADAL" clId="{67C8AD91-124A-4A06-B2FE-630715B41D51}" dt="2020-11-11T12:35:16.029" v="14" actId="1076"/>
          <ac:spMkLst>
            <pc:docMk/>
            <pc:sldMk cId="2359033633" sldId="264"/>
            <ac:spMk id="23" creationId="{C0799AC7-3E21-4D16-AEF3-F874E67D3A88}"/>
          </ac:spMkLst>
        </pc:spChg>
      </pc:sldChg>
      <pc:sldChg chg="modSp mod">
        <pc:chgData name="Pedro Luis Espejo" userId="167efa9f-092e-4cfd-a14f-44fe1bdd1166" providerId="ADAL" clId="{67C8AD91-124A-4A06-B2FE-630715B41D51}" dt="2020-11-11T12:33:00.737" v="8" actId="554"/>
        <pc:sldMkLst>
          <pc:docMk/>
          <pc:sldMk cId="3514366640" sldId="288"/>
        </pc:sldMkLst>
        <pc:spChg chg="mod">
          <ac:chgData name="Pedro Luis Espejo" userId="167efa9f-092e-4cfd-a14f-44fe1bdd1166" providerId="ADAL" clId="{67C8AD91-124A-4A06-B2FE-630715B41D51}" dt="2020-11-11T12:33:00.737" v="8" actId="554"/>
          <ac:spMkLst>
            <pc:docMk/>
            <pc:sldMk cId="3514366640" sldId="288"/>
            <ac:spMk id="5" creationId="{C84B7A1F-29D1-4F88-9151-6CBA4B4A58AB}"/>
          </ac:spMkLst>
        </pc:spChg>
        <pc:spChg chg="mod">
          <ac:chgData name="Pedro Luis Espejo" userId="167efa9f-092e-4cfd-a14f-44fe1bdd1166" providerId="ADAL" clId="{67C8AD91-124A-4A06-B2FE-630715B41D51}" dt="2020-11-11T12:33:00.737" v="8" actId="554"/>
          <ac:spMkLst>
            <pc:docMk/>
            <pc:sldMk cId="3514366640" sldId="288"/>
            <ac:spMk id="177" creationId="{BA0A80BD-FF4A-422D-B954-97FB0A193035}"/>
          </ac:spMkLst>
        </pc:spChg>
      </pc:sldChg>
      <pc:sldChg chg="modSp mod modCm">
        <pc:chgData name="Pedro Luis Espejo" userId="167efa9f-092e-4cfd-a14f-44fe1bdd1166" providerId="ADAL" clId="{67C8AD91-124A-4A06-B2FE-630715B41D51}" dt="2020-11-11T12:34:36.907" v="11" actId="20577"/>
        <pc:sldMkLst>
          <pc:docMk/>
          <pc:sldMk cId="2601367831" sldId="294"/>
        </pc:sldMkLst>
        <pc:spChg chg="mod">
          <ac:chgData name="Pedro Luis Espejo" userId="167efa9f-092e-4cfd-a14f-44fe1bdd1166" providerId="ADAL" clId="{67C8AD91-124A-4A06-B2FE-630715B41D51}" dt="2020-11-11T12:34:36.907" v="11" actId="20577"/>
          <ac:spMkLst>
            <pc:docMk/>
            <pc:sldMk cId="2601367831" sldId="294"/>
            <ac:spMk id="5" creationId="{93A4498E-E1CC-494F-8D1D-51F4458E1A8B}"/>
          </ac:spMkLst>
        </pc:spChg>
      </pc:sldChg>
      <pc:sldChg chg="modSp mod">
        <pc:chgData name="Pedro Luis Espejo" userId="167efa9f-092e-4cfd-a14f-44fe1bdd1166" providerId="ADAL" clId="{67C8AD91-124A-4A06-B2FE-630715B41D51}" dt="2020-11-11T12:32:42.377" v="7" actId="1076"/>
        <pc:sldMkLst>
          <pc:docMk/>
          <pc:sldMk cId="4282317745" sldId="296"/>
        </pc:sldMkLst>
        <pc:spChg chg="mod">
          <ac:chgData name="Pedro Luis Espejo" userId="167efa9f-092e-4cfd-a14f-44fe1bdd1166" providerId="ADAL" clId="{67C8AD91-124A-4A06-B2FE-630715B41D51}" dt="2020-11-11T12:32:42.377" v="7" actId="1076"/>
          <ac:spMkLst>
            <pc:docMk/>
            <pc:sldMk cId="4282317745" sldId="296"/>
            <ac:spMk id="6" creationId="{FF89B8C4-5A1B-4DE5-A8E0-9776A416197A}"/>
          </ac:spMkLst>
        </pc:spChg>
      </pc:sldChg>
      <pc:sldChg chg="del">
        <pc:chgData name="Pedro Luis Espejo" userId="167efa9f-092e-4cfd-a14f-44fe1bdd1166" providerId="ADAL" clId="{67C8AD91-124A-4A06-B2FE-630715B41D51}" dt="2020-11-11T12:31:42.750" v="5" actId="47"/>
        <pc:sldMkLst>
          <pc:docMk/>
          <pc:sldMk cId="128242494" sldId="298"/>
        </pc:sldMkLst>
      </pc:sldChg>
      <pc:sldChg chg="modSp add mod">
        <pc:chgData name="Pedro Luis Espejo" userId="167efa9f-092e-4cfd-a14f-44fe1bdd1166" providerId="ADAL" clId="{67C8AD91-124A-4A06-B2FE-630715B41D51}" dt="2020-11-11T12:31:39.296" v="4"/>
        <pc:sldMkLst>
          <pc:docMk/>
          <pc:sldMk cId="3443252325" sldId="300"/>
        </pc:sldMkLst>
        <pc:spChg chg="mod">
          <ac:chgData name="Pedro Luis Espejo" userId="167efa9f-092e-4cfd-a14f-44fe1bdd1166" providerId="ADAL" clId="{67C8AD91-124A-4A06-B2FE-630715B41D51}" dt="2020-11-11T12:31:32.698" v="3"/>
          <ac:spMkLst>
            <pc:docMk/>
            <pc:sldMk cId="3443252325" sldId="300"/>
            <ac:spMk id="2" creationId="{FDDBBD25-DC9C-5643-8A30-98F3B6978F83}"/>
          </ac:spMkLst>
        </pc:spChg>
        <pc:spChg chg="mod">
          <ac:chgData name="Pedro Luis Espejo" userId="167efa9f-092e-4cfd-a14f-44fe1bdd1166" providerId="ADAL" clId="{67C8AD91-124A-4A06-B2FE-630715B41D51}" dt="2020-11-11T12:31:39.296" v="4"/>
          <ac:spMkLst>
            <pc:docMk/>
            <pc:sldMk cId="3443252325" sldId="300"/>
            <ac:spMk id="3" creationId="{36F79765-2D69-6B45-A481-3030075A6555}"/>
          </ac:spMkLst>
        </pc:spChg>
      </pc:sldChg>
    </pc:docChg>
  </pc:docChgLst>
  <pc:docChgLst>
    <pc:chgData name="Pedro Luis Espejo" userId="167efa9f-092e-4cfd-a14f-44fe1bdd1166" providerId="ADAL" clId="{F7862D6C-850E-44FE-938C-FD38D023CA77}"/>
    <pc:docChg chg="undo custSel modSld">
      <pc:chgData name="Pedro Luis Espejo" userId="167efa9f-092e-4cfd-a14f-44fe1bdd1166" providerId="ADAL" clId="{F7862D6C-850E-44FE-938C-FD38D023CA77}" dt="2021-01-08T12:59:55.094" v="476" actId="948"/>
      <pc:docMkLst>
        <pc:docMk/>
      </pc:docMkLst>
      <pc:sldChg chg="modSp mod delCm">
        <pc:chgData name="Pedro Luis Espejo" userId="167efa9f-092e-4cfd-a14f-44fe1bdd1166" providerId="ADAL" clId="{F7862D6C-850E-44FE-938C-FD38D023CA77}" dt="2021-01-08T12:56:32.425" v="406" actId="1076"/>
        <pc:sldMkLst>
          <pc:docMk/>
          <pc:sldMk cId="2839634160" sldId="266"/>
        </pc:sldMkLst>
        <pc:spChg chg="mod">
          <ac:chgData name="Pedro Luis Espejo" userId="167efa9f-092e-4cfd-a14f-44fe1bdd1166" providerId="ADAL" clId="{F7862D6C-850E-44FE-938C-FD38D023CA77}" dt="2021-01-08T12:56:32.425" v="406" actId="1076"/>
          <ac:spMkLst>
            <pc:docMk/>
            <pc:sldMk cId="2839634160" sldId="266"/>
            <ac:spMk id="43" creationId="{967ED74D-99CF-4AD6-931B-F0336CEA9E51}"/>
          </ac:spMkLst>
        </pc:spChg>
      </pc:sldChg>
      <pc:sldChg chg="modSp mod delCm">
        <pc:chgData name="Pedro Luis Espejo" userId="167efa9f-092e-4cfd-a14f-44fe1bdd1166" providerId="ADAL" clId="{F7862D6C-850E-44FE-938C-FD38D023CA77}" dt="2021-01-08T12:59:55.094" v="476" actId="948"/>
        <pc:sldMkLst>
          <pc:docMk/>
          <pc:sldMk cId="470095065" sldId="267"/>
        </pc:sldMkLst>
        <pc:spChg chg="mod">
          <ac:chgData name="Pedro Luis Espejo" userId="167efa9f-092e-4cfd-a14f-44fe1bdd1166" providerId="ADAL" clId="{F7862D6C-850E-44FE-938C-FD38D023CA77}" dt="2021-01-08T12:59:55.094" v="476" actId="948"/>
          <ac:spMkLst>
            <pc:docMk/>
            <pc:sldMk cId="470095065" sldId="267"/>
            <ac:spMk id="8" creationId="{DE4695CA-A3BC-4E2E-A001-0E89102FCB7F}"/>
          </ac:spMkLst>
        </pc:spChg>
      </pc:sldChg>
      <pc:sldChg chg="modSp mod delCm">
        <pc:chgData name="Pedro Luis Espejo" userId="167efa9f-092e-4cfd-a14f-44fe1bdd1166" providerId="ADAL" clId="{F7862D6C-850E-44FE-938C-FD38D023CA77}" dt="2021-01-08T12:57:31.099" v="435" actId="1592"/>
        <pc:sldMkLst>
          <pc:docMk/>
          <pc:sldMk cId="1692268823" sldId="285"/>
        </pc:sldMkLst>
        <pc:spChg chg="mod">
          <ac:chgData name="Pedro Luis Espejo" userId="167efa9f-092e-4cfd-a14f-44fe1bdd1166" providerId="ADAL" clId="{F7862D6C-850E-44FE-938C-FD38D023CA77}" dt="2021-01-08T12:57:26.878" v="434" actId="1035"/>
          <ac:spMkLst>
            <pc:docMk/>
            <pc:sldMk cId="1692268823" sldId="285"/>
            <ac:spMk id="46" creationId="{8F000CB2-6F36-479C-8F7B-D18B0FDE04D5}"/>
          </ac:spMkLst>
        </pc:spChg>
      </pc:sldChg>
      <pc:sldChg chg="modSp mod delCm modCm">
        <pc:chgData name="Pedro Luis Espejo" userId="167efa9f-092e-4cfd-a14f-44fe1bdd1166" providerId="ADAL" clId="{F7862D6C-850E-44FE-938C-FD38D023CA77}" dt="2021-01-08T12:43:52.628" v="169" actId="1592"/>
        <pc:sldMkLst>
          <pc:docMk/>
          <pc:sldMk cId="1647837636" sldId="289"/>
        </pc:sldMkLst>
        <pc:spChg chg="mod">
          <ac:chgData name="Pedro Luis Espejo" userId="167efa9f-092e-4cfd-a14f-44fe1bdd1166" providerId="ADAL" clId="{F7862D6C-850E-44FE-938C-FD38D023CA77}" dt="2021-01-08T12:39:44.396" v="64" actId="14100"/>
          <ac:spMkLst>
            <pc:docMk/>
            <pc:sldMk cId="1647837636" sldId="289"/>
            <ac:spMk id="94" creationId="{C7DD4AF6-D572-4CB4-A638-B532B545193D}"/>
          </ac:spMkLst>
        </pc:spChg>
        <pc:spChg chg="mod">
          <ac:chgData name="Pedro Luis Espejo" userId="167efa9f-092e-4cfd-a14f-44fe1bdd1166" providerId="ADAL" clId="{F7862D6C-850E-44FE-938C-FD38D023CA77}" dt="2021-01-08T12:43:46.376" v="168" actId="20577"/>
          <ac:spMkLst>
            <pc:docMk/>
            <pc:sldMk cId="1647837636" sldId="289"/>
            <ac:spMk id="122" creationId="{DDDA6B8A-208D-47C6-85CD-4AEECBC21543}"/>
          </ac:spMkLst>
        </pc:spChg>
      </pc:sldChg>
      <pc:sldChg chg="modSp mod delCm">
        <pc:chgData name="Pedro Luis Espejo" userId="167efa9f-092e-4cfd-a14f-44fe1bdd1166" providerId="ADAL" clId="{F7862D6C-850E-44FE-938C-FD38D023CA77}" dt="2021-01-08T12:54:18.090" v="393" actId="1592"/>
        <pc:sldMkLst>
          <pc:docMk/>
          <pc:sldMk cId="2601367831" sldId="294"/>
        </pc:sldMkLst>
        <pc:spChg chg="mod">
          <ac:chgData name="Pedro Luis Espejo" userId="167efa9f-092e-4cfd-a14f-44fe1bdd1166" providerId="ADAL" clId="{F7862D6C-850E-44FE-938C-FD38D023CA77}" dt="2021-01-08T12:54:10.675" v="392" actId="20577"/>
          <ac:spMkLst>
            <pc:docMk/>
            <pc:sldMk cId="2601367831" sldId="294"/>
            <ac:spMk id="5" creationId="{93A4498E-E1CC-494F-8D1D-51F4458E1A8B}"/>
          </ac:spMkLst>
        </pc:spChg>
      </pc:sldChg>
      <pc:sldChg chg="modSp mod delCm">
        <pc:chgData name="Pedro Luis Espejo" userId="167efa9f-092e-4cfd-a14f-44fe1bdd1166" providerId="ADAL" clId="{F7862D6C-850E-44FE-938C-FD38D023CA77}" dt="2021-01-08T12:48:14.324" v="243" actId="1592"/>
        <pc:sldMkLst>
          <pc:docMk/>
          <pc:sldMk cId="4282317745" sldId="296"/>
        </pc:sldMkLst>
        <pc:spChg chg="mod">
          <ac:chgData name="Pedro Luis Espejo" userId="167efa9f-092e-4cfd-a14f-44fe1bdd1166" providerId="ADAL" clId="{F7862D6C-850E-44FE-938C-FD38D023CA77}" dt="2021-01-08T12:48:02.017" v="242" actId="20577"/>
          <ac:spMkLst>
            <pc:docMk/>
            <pc:sldMk cId="4282317745" sldId="296"/>
            <ac:spMk id="6" creationId="{FF89B8C4-5A1B-4DE5-A8E0-9776A416197A}"/>
          </ac:spMkLst>
        </pc:spChg>
      </pc:sldChg>
      <pc:sldChg chg="modSp mod">
        <pc:chgData name="Pedro Luis Espejo" userId="167efa9f-092e-4cfd-a14f-44fe1bdd1166" providerId="ADAL" clId="{F7862D6C-850E-44FE-938C-FD38D023CA77}" dt="2021-01-08T12:54:45.344" v="394" actId="2711"/>
        <pc:sldMkLst>
          <pc:docMk/>
          <pc:sldMk cId="3999171331" sldId="297"/>
        </pc:sldMkLst>
        <pc:spChg chg="mod">
          <ac:chgData name="Pedro Luis Espejo" userId="167efa9f-092e-4cfd-a14f-44fe1bdd1166" providerId="ADAL" clId="{F7862D6C-850E-44FE-938C-FD38D023CA77}" dt="2021-01-08T12:54:45.344" v="394" actId="2711"/>
          <ac:spMkLst>
            <pc:docMk/>
            <pc:sldMk cId="3999171331" sldId="297"/>
            <ac:spMk id="21" creationId="{402C1376-D4AB-4BB5-87EA-464EB3CB684D}"/>
          </ac:spMkLst>
        </pc:spChg>
      </pc:sldChg>
    </pc:docChg>
  </pc:docChgLst>
  <pc:docChgLst>
    <pc:chgData name="Pedro Luis Espejo" userId="167efa9f-092e-4cfd-a14f-44fe1bdd1166" providerId="ADAL" clId="{1B1501A6-2A80-4F7E-A14E-D087F16CCC25}"/>
    <pc:docChg chg="undo custSel addSld delSld modSld">
      <pc:chgData name="Pedro Luis Espejo" userId="167efa9f-092e-4cfd-a14f-44fe1bdd1166" providerId="ADAL" clId="{1B1501A6-2A80-4F7E-A14E-D087F16CCC25}" dt="2020-09-25T11:17:05.698" v="34" actId="478"/>
      <pc:docMkLst>
        <pc:docMk/>
      </pc:docMkLst>
      <pc:sldChg chg="del">
        <pc:chgData name="Pedro Luis Espejo" userId="167efa9f-092e-4cfd-a14f-44fe1bdd1166" providerId="ADAL" clId="{1B1501A6-2A80-4F7E-A14E-D087F16CCC25}" dt="2020-09-23T16:00:30.704" v="0" actId="47"/>
        <pc:sldMkLst>
          <pc:docMk/>
          <pc:sldMk cId="883400100" sldId="256"/>
        </pc:sldMkLst>
      </pc:sldChg>
      <pc:sldChg chg="modSp mod">
        <pc:chgData name="Pedro Luis Espejo" userId="167efa9f-092e-4cfd-a14f-44fe1bdd1166" providerId="ADAL" clId="{1B1501A6-2A80-4F7E-A14E-D087F16CCC25}" dt="2020-09-25T11:16:36.338" v="32" actId="403"/>
        <pc:sldMkLst>
          <pc:docMk/>
          <pc:sldMk cId="251067771" sldId="265"/>
        </pc:sldMkLst>
        <pc:spChg chg="mod">
          <ac:chgData name="Pedro Luis Espejo" userId="167efa9f-092e-4cfd-a14f-44fe1bdd1166" providerId="ADAL" clId="{1B1501A6-2A80-4F7E-A14E-D087F16CCC25}" dt="2020-09-23T16:00:58.685" v="3" actId="20577"/>
          <ac:spMkLst>
            <pc:docMk/>
            <pc:sldMk cId="251067771" sldId="265"/>
            <ac:spMk id="2" creationId="{DA7AA5A3-E711-40EC-A38E-1C78ADCCC5FC}"/>
          </ac:spMkLst>
        </pc:spChg>
        <pc:spChg chg="mod">
          <ac:chgData name="Pedro Luis Espejo" userId="167efa9f-092e-4cfd-a14f-44fe1bdd1166" providerId="ADAL" clId="{1B1501A6-2A80-4F7E-A14E-D087F16CCC25}" dt="2020-09-25T11:16:36.338" v="32" actId="403"/>
          <ac:spMkLst>
            <pc:docMk/>
            <pc:sldMk cId="251067771" sldId="265"/>
            <ac:spMk id="3" creationId="{AF485B99-8DEE-4B72-8AF5-88DFA6DA5B24}"/>
          </ac:spMkLst>
        </pc:spChg>
      </pc:sldChg>
      <pc:sldChg chg="modSp add mod">
        <pc:chgData name="Pedro Luis Espejo" userId="167efa9f-092e-4cfd-a14f-44fe1bdd1166" providerId="ADAL" clId="{1B1501A6-2A80-4F7E-A14E-D087F16CCC25}" dt="2020-09-25T11:14:00.937" v="15" actId="113"/>
        <pc:sldMkLst>
          <pc:docMk/>
          <pc:sldMk cId="1127751784" sldId="270"/>
        </pc:sldMkLst>
        <pc:spChg chg="mod">
          <ac:chgData name="Pedro Luis Espejo" userId="167efa9f-092e-4cfd-a14f-44fe1bdd1166" providerId="ADAL" clId="{1B1501A6-2A80-4F7E-A14E-D087F16CCC25}" dt="2020-09-25T11:14:00.937" v="15" actId="113"/>
          <ac:spMkLst>
            <pc:docMk/>
            <pc:sldMk cId="1127751784" sldId="270"/>
            <ac:spMk id="3" creationId="{36F79765-2D69-6B45-A481-3030075A6555}"/>
          </ac:spMkLst>
        </pc:spChg>
      </pc:sldChg>
      <pc:sldChg chg="addSp delSp modSp mod">
        <pc:chgData name="Pedro Luis Espejo" userId="167efa9f-092e-4cfd-a14f-44fe1bdd1166" providerId="ADAL" clId="{1B1501A6-2A80-4F7E-A14E-D087F16CCC25}" dt="2020-09-25T11:17:05.698" v="34" actId="478"/>
        <pc:sldMkLst>
          <pc:docMk/>
          <pc:sldMk cId="1692268823" sldId="285"/>
        </pc:sldMkLst>
        <pc:spChg chg="mod">
          <ac:chgData name="Pedro Luis Espejo" userId="167efa9f-092e-4cfd-a14f-44fe1bdd1166" providerId="ADAL" clId="{1B1501A6-2A80-4F7E-A14E-D087F16CCC25}" dt="2020-09-25T11:15:34.541" v="22" actId="20577"/>
          <ac:spMkLst>
            <pc:docMk/>
            <pc:sldMk cId="1692268823" sldId="285"/>
            <ac:spMk id="43" creationId="{AF62589F-8BD6-4F7E-B9B5-399876893100}"/>
          </ac:spMkLst>
        </pc:spChg>
        <pc:spChg chg="mod">
          <ac:chgData name="Pedro Luis Espejo" userId="167efa9f-092e-4cfd-a14f-44fe1bdd1166" providerId="ADAL" clId="{1B1501A6-2A80-4F7E-A14E-D087F16CCC25}" dt="2020-09-25T11:15:55.247" v="24" actId="403"/>
          <ac:spMkLst>
            <pc:docMk/>
            <pc:sldMk cId="1692268823" sldId="285"/>
            <ac:spMk id="44" creationId="{A6F9CACB-6CB1-4AFD-84FB-0411D711D5B1}"/>
          </ac:spMkLst>
        </pc:spChg>
        <pc:spChg chg="add del mod">
          <ac:chgData name="Pedro Luis Espejo" userId="167efa9f-092e-4cfd-a14f-44fe1bdd1166" providerId="ADAL" clId="{1B1501A6-2A80-4F7E-A14E-D087F16CCC25}" dt="2020-09-25T11:17:05.698" v="34" actId="478"/>
          <ac:spMkLst>
            <pc:docMk/>
            <pc:sldMk cId="1692268823" sldId="285"/>
            <ac:spMk id="47" creationId="{F30590BC-705D-4CEC-8C5A-2F623040A165}"/>
          </ac:spMkLst>
        </pc:spChg>
      </pc:sldChg>
      <pc:sldChg chg="modSp mod">
        <pc:chgData name="Pedro Luis Espejo" userId="167efa9f-092e-4cfd-a14f-44fe1bdd1166" providerId="ADAL" clId="{1B1501A6-2A80-4F7E-A14E-D087F16CCC25}" dt="2020-09-24T15:19:12.154" v="12" actId="20577"/>
        <pc:sldMkLst>
          <pc:docMk/>
          <pc:sldMk cId="3999171331" sldId="297"/>
        </pc:sldMkLst>
        <pc:spChg chg="mod">
          <ac:chgData name="Pedro Luis Espejo" userId="167efa9f-092e-4cfd-a14f-44fe1bdd1166" providerId="ADAL" clId="{1B1501A6-2A80-4F7E-A14E-D087F16CCC25}" dt="2020-09-24T15:19:12.154" v="12" actId="20577"/>
          <ac:spMkLst>
            <pc:docMk/>
            <pc:sldMk cId="3999171331" sldId="297"/>
            <ac:spMk id="8" creationId="{A67AADCD-7D93-40EB-8089-AC28330C73F7}"/>
          </ac:spMkLst>
        </pc:spChg>
      </pc:sldChg>
    </pc:docChg>
  </pc:docChgLst>
  <pc:docChgLst>
    <pc:chgData name="Pedro Luis Espejo" userId="167efa9f-092e-4cfd-a14f-44fe1bdd1166" providerId="ADAL" clId="{100AB252-F251-4B4B-8B7A-2DE1F8473489}"/>
    <pc:docChg chg="modSld">
      <pc:chgData name="Pedro Luis Espejo" userId="167efa9f-092e-4cfd-a14f-44fe1bdd1166" providerId="ADAL" clId="{100AB252-F251-4B4B-8B7A-2DE1F8473489}" dt="2020-10-15T09:02:47.854" v="1"/>
      <pc:docMkLst>
        <pc:docMk/>
      </pc:docMkLst>
      <pc:sldChg chg="modCm">
        <pc:chgData name="Pedro Luis Espejo" userId="167efa9f-092e-4cfd-a14f-44fe1bdd1166" providerId="ADAL" clId="{100AB252-F251-4B4B-8B7A-2DE1F8473489}" dt="2020-10-15T09:02:47.854" v="1"/>
        <pc:sldMkLst>
          <pc:docMk/>
          <pc:sldMk cId="1647837636" sldId="2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0BE80-7DA8-4B2C-9922-B659CC7C5480}" type="datetimeFigureOut">
              <a:rPr lang="x-none" smtClean="0"/>
              <a:t>26/01/2021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A7E12-CF60-4F84-92C9-87042B12B1CC}" type="slidenum">
              <a:rPr lang="x-none" smtClean="0"/>
              <a:t>‹N›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540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A7E12-CF60-4F84-92C9-87042B12B1CC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54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5324"/>
            <a:ext cx="755870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2155823"/>
            <a:ext cx="7558709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2FE654E-8583-8D42-A8B9-915EFBEF9879}"/>
              </a:ext>
            </a:extLst>
          </p:cNvPr>
          <p:cNvSpPr/>
          <p:nvPr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575A1B81-1E34-6148-ACF2-512AED594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E56CC09A-64E8-0844-873B-3B8BC4D54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C8D965F-CCEC-C042-8AD7-073128E96C7A}"/>
              </a:ext>
            </a:extLst>
          </p:cNvPr>
          <p:cNvSpPr/>
          <p:nvPr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8A638E3-680F-3F4B-9A00-3A7B52A4FAE7}"/>
              </a:ext>
            </a:extLst>
          </p:cNvPr>
          <p:cNvSpPr/>
          <p:nvPr userDrawn="1"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B80142B-2320-5544-B13F-2FCCB08B5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A3F46CD-F9C9-8F43-8092-F045A551BA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3A7BD1F-F7FB-7343-B4F2-25B1B60C3625}"/>
              </a:ext>
            </a:extLst>
          </p:cNvPr>
          <p:cNvSpPr/>
          <p:nvPr userDrawn="1"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2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=""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15313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987426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590" y="987426"/>
            <a:ext cx="3954780" cy="487362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7300" y="2587626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7C4EA0E-4296-674F-BE94-4BBA05845546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72392653-D798-A743-AB87-0A81BC3472F5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9F5DBAD8-8DB2-E743-B387-5C4B81353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EFB9FF83-65AC-AF4F-8B69-7D81382B7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3A2250E9-9FEF-7245-B7D3-BA608629F15A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1079C63D-4338-7C45-88E3-772BF7F292A3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0FF1575F-3EFD-A742-A51F-12650F91208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E8302BCB-F057-BE48-8CA9-BCC9B47658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0E66E59B-E3F8-5F49-8FF0-832D3CE2CB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D6BA6135-C527-8D41-A50E-7C375ED72F9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11007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="" xmlns:a16="http://schemas.microsoft.com/office/drawing/2014/main" id="{D9043317-B43D-8B4B-BF37-26B51B78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847718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="" xmlns:a16="http://schemas.microsoft.com/office/drawing/2014/main" id="{2547C55B-F7B8-CC4D-859C-023694C15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447918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="" xmlns:a16="http://schemas.microsoft.com/office/drawing/2014/main" id="{93F84CC4-04CE-FC49-949C-6400A177E81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766310" y="847718"/>
            <a:ext cx="3966210" cy="541178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3B399EF6-B03E-AD4F-A3EA-1A7A821CD76C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4DFBFF7A-2B15-8340-AD48-AE2834E21E06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D58EBD09-745E-1D4F-A7AD-E3E3FA501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="" xmlns:a16="http://schemas.microsoft.com/office/drawing/2014/main" id="{D313581C-7EB0-1245-8572-C490B76D3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B1D4027B-E757-8C4E-BAD4-3BD98B4B6F5D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BED945C4-3ACE-3349-90CA-4ED9E5DA9405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9A78A310-8C4D-8A40-BBBD-BBDE084B9645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1C9D958F-9E6B-FD4A-9EEA-1DDB3F651E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B9A9BD3B-E00F-584B-AE0F-A7D2178A6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D07AA8D2-7361-1540-9D90-CBFD7C7E587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062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886700" cy="1325563"/>
          </a:xfrm>
        </p:spPr>
        <p:txBody>
          <a:bodyPr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2228871"/>
            <a:ext cx="7886699" cy="3800993"/>
          </a:xfrm>
        </p:spPr>
        <p:txBody>
          <a:bodyPr vert="horz"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A6387F1C-F948-F44F-8216-F1E53FD93487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23D0F4A-34F4-A94D-9AE2-A084CC6D2C8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842FB818-92C5-3344-A10F-F341533CD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F048A4D9-B3CA-4C44-B15C-D26A8A470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37A7C621-1529-194A-B5FA-C9EEC26C244C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2D6E547F-9076-F54F-8544-1849BA0E680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1B4D0868-CB85-D946-B4C5-54197F43E47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="" xmlns:a16="http://schemas.microsoft.com/office/drawing/2014/main" id="{D873583F-DC42-7B40-80B1-83383F0256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E4C3E664-AD3A-F543-8143-46B487F742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9A96B2CA-AFC2-144C-B3F3-4F59F44E8B3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714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BA52828-593B-424F-8F7B-27B0269D7D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386F1999-5576-674E-8CFC-E0185A24B22D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9DE92141-628B-5F48-A4C2-4D2A39FE28B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ABA376B6-0A61-6247-8449-DA39AC029924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2E2124C5-4B0F-304D-A062-698649EA3062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="" xmlns:a16="http://schemas.microsoft.com/office/drawing/2014/main" id="{004E75B9-797E-E148-96D5-E66A476B46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F064E763-86BC-5648-9A39-84408A69E8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F473DCF0-B88D-4144-A4E2-D7F572547A8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4015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11D80572-20F1-DB4E-9018-0DB547A268CB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=""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0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717DE6B-ADC9-4E48-8946-A736C873BA31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B6E3FFB7-D32C-DC41-9B50-F0ED007748E9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E8F8FFFB-6660-9F44-8B1B-62BA3E3FBE5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7740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=""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FAA8237-1554-C54F-AC53-20C4798CA9F8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686A47BD-03AC-604D-AD62-8967C329B94B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F97960-D5CD-2445-A5A4-EB1CCEE2B05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8930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4ED94570-127B-B742-BB3F-4C3D93B7FA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055168F-A929-FA40-ABA3-EE407015CF5E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=""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F1804A31-5BB1-8A48-B64A-519A9B48C0F0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4762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=""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406011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11D80572-20F1-DB4E-9018-0DB547A268CB}"/>
              </a:ext>
            </a:extLst>
          </p:cNvPr>
          <p:cNvSpPr/>
          <p:nvPr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=""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CC60525-5856-2E4C-95A8-62DB5C5D8B1A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A8E1E78-B5AC-8B4F-B768-7FAB95F731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35A0DB8B-7E43-C144-8A31-3776F907CB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48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BA52828-593B-424F-8F7B-27B0269D7D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386F1999-5576-674E-8CFC-E0185A24B22D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9DE92141-628B-5F48-A4C2-4D2A39FE28B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9579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8A1E1E2-FF35-3043-AE2C-2A27AB834E4B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57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48FEB78F-16E8-184B-8CD1-91B7C65C010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="" xmlns:a16="http://schemas.microsoft.com/office/drawing/2014/main" id="{EA542813-8245-C44C-B350-89BA434D366C}"/>
              </a:ext>
            </a:extLst>
          </p:cNvPr>
          <p:cNvSpPr>
            <a:spLocks noGrp="1"/>
          </p:cNvSpPr>
          <p:nvPr userDrawn="1"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0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="" xmlns:a16="http://schemas.microsoft.com/office/drawing/2014/main" id="{EA542813-8245-C44C-B350-89BA434D366C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="" xmlns:a16="http://schemas.microsoft.com/office/drawing/2014/main" id="{BBA06944-6022-154F-B56B-2BE98B32294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="" xmlns:a16="http://schemas.microsoft.com/office/drawing/2014/main" id="{84935CFB-8046-3442-90BB-ADE0586417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="" xmlns:a16="http://schemas.microsoft.com/office/drawing/2014/main" id="{6DE99DCF-D99C-7A4E-B37E-66327295C7B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B35DEFA3-F027-E541-9DBB-9764AE773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90CE5AB2-ECB2-7B49-AF69-29373998EF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9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18A1E1E2-FF35-3043-AE2C-2A27AB834E4B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4C8454B-F9B1-6442-9530-2FE833C5B946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1DFC4090-03D6-DC4E-B174-CCC2D41908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A863DDA6-5599-5B41-AFC1-B43FED2C76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38E872A1-27ED-4449-8B0B-8F8D65213F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1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="" xmlns:a16="http://schemas.microsoft.com/office/drawing/2014/main" id="{0DD41671-2D3A-F947-B809-660EF26B715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76950" y="0"/>
            <a:ext cx="3067050" cy="6857999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6E285E9-1A17-D94F-97F7-BA86539A19AF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6634E74-018C-6C4B-BFA6-3012CDAE2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="" xmlns:a16="http://schemas.microsoft.com/office/drawing/2014/main" id="{0705FCEC-9275-6342-B348-C00437EC2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DE33EB3-6E81-A242-97AC-5A60867F9B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29132B6-0228-8C4D-9898-886E78888F3E}"/>
              </a:ext>
            </a:extLst>
          </p:cNvPr>
          <p:cNvSpPr/>
          <p:nvPr/>
        </p:nvSpPr>
        <p:spPr>
          <a:xfrm>
            <a:off x="0" y="-461964"/>
            <a:ext cx="9144000" cy="35014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AD6644CE-12FC-F540-A8F2-9B9A7343D2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</a:t>
            </a:r>
            <a:br>
              <a:rPr lang="en-US"/>
            </a:br>
            <a:r>
              <a:rPr lang="en-US"/>
              <a:t>Address</a:t>
            </a:r>
            <a:br>
              <a:rPr lang="en-US"/>
            </a:br>
            <a:r>
              <a:rPr lang="en-US"/>
              <a:t>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E30A508-2EC2-2C44-A1E6-C323BF9709A1}"/>
              </a:ext>
            </a:extLst>
          </p:cNvPr>
          <p:cNvSpPr txBox="1"/>
          <p:nvPr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Thank you for your attention!</a:t>
            </a:r>
            <a:endParaRPr lang="en-GB" sz="3200">
              <a:solidFill>
                <a:srgbClr val="FFFFFF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6D049C1F-3354-7E43-A96A-EDBE0573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CCB9B7A1-3A6D-0841-9DE7-7DFFE06F0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="" xmlns:a16="http://schemas.microsoft.com/office/drawing/2014/main" id="{E8DD8C89-B311-9E44-9FAF-02B9B97B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="" xmlns:a16="http://schemas.microsoft.com/office/drawing/2014/main" id="{1DE5FC88-7C11-6049-9B98-41E2D7D6A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</a:t>
            </a:r>
            <a:br>
              <a:rPr lang="en-US"/>
            </a:br>
            <a:r>
              <a:rPr lang="en-US"/>
              <a:t>Address</a:t>
            </a:r>
            <a:br>
              <a:rPr lang="en-US"/>
            </a:br>
            <a:r>
              <a:rPr lang="en-US"/>
              <a:t>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D05747C-286B-7648-853A-E58B24E8EB99}"/>
              </a:ext>
            </a:extLst>
          </p:cNvPr>
          <p:cNvSpPr txBox="1"/>
          <p:nvPr userDrawn="1"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Thank you for your attention!</a:t>
            </a:r>
            <a:endParaRPr lang="en-GB" sz="3200">
              <a:solidFill>
                <a:srgbClr val="FFFFF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A65B362-414E-5E45-8202-830D95B55F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1C0CFA48-D50C-0847-8549-803856F41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717DE6B-ADC9-4E48-8946-A736C873BA31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B6E3FFB7-D32C-DC41-9B50-F0ED007748E9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E8F8FFFB-6660-9F44-8B1B-62BA3E3FBE5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D11D8451-85F5-094E-A582-B12C4D802B4A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9A8C9354-443A-CC47-B5D0-70757F6C2828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74ECA929-67BB-A448-BF7D-73E3A95289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C7D3CC43-CF4D-4444-B7DE-FB5C26EDF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D0B83816-39FD-6B46-9A89-A73C3BE4800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080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=""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DFAA8237-1554-C54F-AC53-20C4798CA9F8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686A47BD-03AC-604D-AD62-8967C329B94B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F3F97960-D5CD-2445-A5A4-EB1CCEE2B05E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F156894D-F968-4542-94A7-24CF29746A3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28CA4863-B890-E145-8A6E-6BE67D17C2F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B90506C0-6A49-0849-88A0-4C66C3B51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B957B7E5-9C9E-BC48-8540-BE720479A0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5CA07B2C-A696-0A4C-8525-4CCBDCEE8DB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30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4ED94570-127B-B742-BB3F-4C3D93B7FA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055168F-A929-FA40-ABA3-EE407015CF5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=""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F1804A31-5BB1-8A48-B64A-519A9B48C0F0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3891A191-BE83-9448-8528-AC87D322B726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BFF825C0-BD91-4749-B823-D0F19FF861A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D15E18CB-E40D-7849-9D17-F75E583DBC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8B1C7C83-3DD1-CB49-B09D-0E7EE6E19E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551DA5E8-7483-E54B-A39A-7A50F5085A28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1237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709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678" r:id="rId15"/>
    <p:sldLayoutId id="2147483683" r:id="rId16"/>
    <p:sldLayoutId id="2147483684" r:id="rId17"/>
    <p:sldLayoutId id="2147483685" r:id="rId18"/>
    <p:sldLayoutId id="2147483686" r:id="rId19"/>
    <p:sldLayoutId id="2147483690" r:id="rId20"/>
    <p:sldLayoutId id="2147483706" r:id="rId21"/>
    <p:sldLayoutId id="2147483707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2B1DAB-48A3-7349-AC07-BC5FEE7EE2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MATERIALE FORMATIVO PER PROFESSIONISTI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D042155-E366-D54C-9DDC-333BBF8D8F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just"/>
            <a:r>
              <a:rPr lang="en-GB" dirty="0" smtClean="0"/>
              <a:t>MODULO </a:t>
            </a:r>
            <a:r>
              <a:rPr lang="en-GB" dirty="0"/>
              <a:t>4 - </a:t>
            </a:r>
            <a:r>
              <a:rPr lang="it-IT" dirty="0"/>
              <a:t>Integrare HARP ai tuoi </a:t>
            </a:r>
            <a:r>
              <a:rPr lang="it-IT" dirty="0" smtClean="0"/>
              <a:t>clienti</a:t>
            </a:r>
            <a:endParaRPr lang="it-IT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D00EF67-8658-484D-B0B1-C0903F7E2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23CFE44F-C09C-6349-AAA1-23693251DBC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82901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A67AADCD-7D93-40EB-8089-AC28330C73F7}"/>
              </a:ext>
            </a:extLst>
          </p:cNvPr>
          <p:cNvSpPr/>
          <p:nvPr/>
        </p:nvSpPr>
        <p:spPr>
          <a:xfrm>
            <a:off x="108603" y="2131550"/>
            <a:ext cx="508446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2. </a:t>
            </a:r>
            <a:r>
              <a:rPr lang="es-ES" b="1" dirty="0" smtClean="0"/>
              <a:t>ATTIVITÀ DI MANUTENZIONE/CONTROLLO/ISPEZIONE</a:t>
            </a:r>
            <a:endParaRPr lang="es-ES" b="1" dirty="0"/>
          </a:p>
          <a:p>
            <a:endParaRPr lang="es-ES" b="1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smtClean="0"/>
              <a:t>Sfrutta le etichette energetiche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Calcola e presenta l’etichetta energetica dell’impianto esistente e aumenta l’interesse del consumatore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smtClean="0"/>
              <a:t>Supporta il consumatore nella valutazione delle opportunità di sostituzione usando </a:t>
            </a:r>
            <a:r>
              <a:rPr lang="it-IT" dirty="0" err="1" smtClean="0"/>
              <a:t>HARPa</a:t>
            </a:r>
            <a:r>
              <a:rPr lang="it-IT" dirty="0" smtClean="0"/>
              <a:t> e risorse informative aggiuntive presenti nel toolbox dei professionisti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Soluzioni più </a:t>
            </a:r>
            <a:r>
              <a:rPr lang="it-IT" sz="1600" dirty="0" smtClean="0"/>
              <a:t>efficienti </a:t>
            </a:r>
            <a:endParaRPr lang="it-IT" sz="1600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Potenziali risparmi energetici ed economici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Co-benefici come il miglioramento </a:t>
            </a:r>
            <a:r>
              <a:rPr lang="it-IT" sz="1600" dirty="0" smtClean="0"/>
              <a:t>della </a:t>
            </a:r>
            <a:r>
              <a:rPr lang="it-IT" sz="1600" dirty="0" smtClean="0"/>
              <a:t>qualità dell’aria interna, la riduzione del rumore e delle emissioni di CO</a:t>
            </a:r>
            <a:r>
              <a:rPr lang="it-IT" sz="1600" baseline="-25000" dirty="0" smtClean="0"/>
              <a:t>2</a:t>
            </a:r>
            <a:r>
              <a:rPr lang="it-IT" sz="1600" dirty="0" smtClean="0"/>
              <a:t>…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it-IT" sz="1600" dirty="0" smtClean="0"/>
              <a:t>Possibili </a:t>
            </a:r>
            <a:r>
              <a:rPr lang="it-IT" sz="1600" dirty="0" smtClean="0">
                <a:solidFill>
                  <a:srgbClr val="FF0000"/>
                </a:solidFill>
              </a:rPr>
              <a:t>incentivi/sussidi</a:t>
            </a:r>
            <a:endParaRPr lang="it-IT" sz="1600" dirty="0">
              <a:solidFill>
                <a:srgbClr val="FF0000"/>
              </a:solidFill>
            </a:endParaRPr>
          </a:p>
        </p:txBody>
      </p:sp>
      <p:pic>
        <p:nvPicPr>
          <p:cNvPr id="20" name="Image 20" descr="Une image contenant horloge, dessin&#10;&#10;Description générée automatiquement">
            <a:extLst>
              <a:ext uri="{FF2B5EF4-FFF2-40B4-BE49-F238E27FC236}">
                <a16:creationId xmlns="" xmlns:a16="http://schemas.microsoft.com/office/drawing/2014/main" id="{A7A09C18-E75B-42AE-9196-6636182750B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67" y="2228176"/>
            <a:ext cx="3626725" cy="3642534"/>
          </a:xfrm>
          <a:prstGeom prst="rect">
            <a:avLst/>
          </a:prstGeom>
        </p:spPr>
      </p:pic>
      <p:sp>
        <p:nvSpPr>
          <p:cNvPr id="21" name="Rectángulo 20">
            <a:extLst>
              <a:ext uri="{FF2B5EF4-FFF2-40B4-BE49-F238E27FC236}">
                <a16:creationId xmlns="" xmlns:a16="http://schemas.microsoft.com/office/drawing/2014/main" id="{402C1376-D4AB-4BB5-87EA-464EB3CB684D}"/>
              </a:ext>
            </a:extLst>
          </p:cNvPr>
          <p:cNvSpPr/>
          <p:nvPr/>
        </p:nvSpPr>
        <p:spPr>
          <a:xfrm>
            <a:off x="5143606" y="5879846"/>
            <a:ext cx="3725646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 livello europeo, il 60% del parco installato è costituito da impianti inefficienti.</a:t>
            </a:r>
            <a:endParaRPr lang="it-IT" sz="1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1C65287D-7ED8-4D5C-82D8-2613A4C1E721}"/>
              </a:ext>
            </a:extLst>
          </p:cNvPr>
          <p:cNvSpPr txBox="1">
            <a:spLocks/>
          </p:cNvSpPr>
          <p:nvPr/>
        </p:nvSpPr>
        <p:spPr>
          <a:xfrm>
            <a:off x="576000" y="695324"/>
            <a:ext cx="75587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it-IT" dirty="0" smtClean="0">
                <a:solidFill>
                  <a:schemeClr val="accent1"/>
                </a:solidFill>
              </a:rPr>
              <a:t>Quando parlare al consumatore? </a:t>
            </a:r>
            <a:br>
              <a:rPr lang="it-IT" dirty="0" smtClean="0">
                <a:solidFill>
                  <a:schemeClr val="accent1"/>
                </a:solidFill>
              </a:rPr>
            </a:br>
            <a:r>
              <a:rPr lang="it-IT" dirty="0" smtClean="0">
                <a:solidFill>
                  <a:schemeClr val="accent1"/>
                </a:solidFill>
              </a:rPr>
              <a:t>Attività di manutenzione/controllo/ispezione</a:t>
            </a:r>
            <a:endParaRPr lang="it-IT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71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5400" dirty="0" smtClean="0"/>
              <a:t>Servizio clienti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2158370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Come rivolgersi ai consumatori</a:t>
            </a:r>
            <a:r>
              <a:rPr lang="es-ES" dirty="0" smtClean="0">
                <a:solidFill>
                  <a:schemeClr val="accent1"/>
                </a:solidFill>
              </a:rPr>
              <a:t>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392" y="4764947"/>
            <a:ext cx="3202608" cy="1864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/>
              <a:t>4. </a:t>
            </a:r>
            <a:r>
              <a:rPr lang="it-IT" sz="1600" b="1" dirty="0" smtClean="0"/>
              <a:t>Empatia</a:t>
            </a:r>
          </a:p>
          <a:p>
            <a:pPr marL="285750" lvl="1" indent="-285750" defTabSz="457200">
              <a:buFont typeface="Wingdings" panose="05000000000000000000" pitchFamily="2" charset="2"/>
              <a:buChar char="ü"/>
            </a:pPr>
            <a:r>
              <a:rPr lang="en-GB" sz="1400" dirty="0" smtClean="0">
                <a:solidFill>
                  <a:schemeClr val="tx1"/>
                </a:solidFill>
              </a:rPr>
              <a:t>Le </a:t>
            </a:r>
            <a:r>
              <a:rPr lang="it-IT" sz="1400" dirty="0" smtClean="0">
                <a:solidFill>
                  <a:schemeClr val="tx1"/>
                </a:solidFill>
              </a:rPr>
              <a:t>emozioni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sono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spesso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più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importanti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dei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fatti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endParaRPr lang="en-US" sz="1400" dirty="0">
              <a:solidFill>
                <a:schemeClr val="tx1"/>
              </a:solidFill>
            </a:endParaRPr>
          </a:p>
          <a:p>
            <a:pPr marL="285750" lvl="1" indent="-285750" defTabSz="457200">
              <a:buFont typeface="Wingdings" panose="05000000000000000000" pitchFamily="2" charset="2"/>
              <a:buChar char="ü"/>
            </a:pPr>
            <a:r>
              <a:rPr lang="en-US" sz="1400" dirty="0" err="1" smtClean="0">
                <a:solidFill>
                  <a:schemeClr val="tx1"/>
                </a:solidFill>
              </a:rPr>
              <a:t>Mettiti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nei</a:t>
            </a:r>
            <a:r>
              <a:rPr lang="en-US" sz="1400" dirty="0" smtClean="0">
                <a:solidFill>
                  <a:schemeClr val="tx1"/>
                </a:solidFill>
              </a:rPr>
              <a:t> panni del </a:t>
            </a:r>
            <a:r>
              <a:rPr lang="en-US" sz="1400" dirty="0" err="1" smtClean="0">
                <a:solidFill>
                  <a:schemeClr val="tx1"/>
                </a:solidFill>
              </a:rPr>
              <a:t>tuo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cliente</a:t>
            </a:r>
            <a:r>
              <a:rPr lang="en-US" sz="1400" dirty="0" smtClean="0">
                <a:solidFill>
                  <a:schemeClr val="tx1"/>
                </a:solidFill>
              </a:rPr>
              <a:t> e </a:t>
            </a:r>
            <a:r>
              <a:rPr lang="en-US" sz="1400" dirty="0" err="1" smtClean="0">
                <a:solidFill>
                  <a:schemeClr val="tx1"/>
                </a:solidFill>
              </a:rPr>
              <a:t>prova</a:t>
            </a:r>
            <a:r>
              <a:rPr lang="en-US" sz="1400" dirty="0" smtClean="0">
                <a:solidFill>
                  <a:schemeClr val="tx1"/>
                </a:solidFill>
              </a:rPr>
              <a:t> ad </a:t>
            </a:r>
            <a:r>
              <a:rPr lang="en-US" sz="1400" dirty="0" err="1" smtClean="0">
                <a:solidFill>
                  <a:schemeClr val="tx1"/>
                </a:solidFill>
              </a:rPr>
              <a:t>affrontare</a:t>
            </a:r>
            <a:r>
              <a:rPr lang="en-US" sz="1400" dirty="0" smtClean="0">
                <a:solidFill>
                  <a:schemeClr val="tx1"/>
                </a:solidFill>
              </a:rPr>
              <a:t> le sue </a:t>
            </a:r>
            <a:r>
              <a:rPr lang="en-US" sz="1400" dirty="0" err="1" smtClean="0">
                <a:solidFill>
                  <a:schemeClr val="tx1"/>
                </a:solidFill>
              </a:rPr>
              <a:t>preoccupazioni</a:t>
            </a:r>
            <a:r>
              <a:rPr lang="en-US" sz="1400" dirty="0" smtClean="0">
                <a:solidFill>
                  <a:schemeClr val="tx1"/>
                </a:solidFill>
              </a:rPr>
              <a:t> con </a:t>
            </a:r>
            <a:r>
              <a:rPr lang="en-US" sz="1400" dirty="0" err="1" smtClean="0">
                <a:solidFill>
                  <a:schemeClr val="tx1"/>
                </a:solidFill>
              </a:rPr>
              <a:t>una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comprensione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profonda</a:t>
            </a:r>
            <a:r>
              <a:rPr lang="en-US" sz="1400" dirty="0" smtClean="0">
                <a:solidFill>
                  <a:schemeClr val="tx1"/>
                </a:solidFill>
              </a:rPr>
              <a:t> di </a:t>
            </a:r>
            <a:r>
              <a:rPr lang="en-US" sz="1400" dirty="0" err="1" smtClean="0">
                <a:solidFill>
                  <a:schemeClr val="tx1"/>
                </a:solidFill>
              </a:rPr>
              <a:t>quello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che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sta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affrontando</a:t>
            </a:r>
            <a:r>
              <a:rPr lang="en-US" sz="1400" dirty="0" smtClean="0">
                <a:solidFill>
                  <a:schemeClr val="tx1"/>
                </a:solidFill>
              </a:rPr>
              <a:t> e </a:t>
            </a:r>
            <a:r>
              <a:rPr lang="en-US" sz="1400" dirty="0" err="1" smtClean="0">
                <a:solidFill>
                  <a:schemeClr val="tx1"/>
                </a:solidFill>
              </a:rPr>
              <a:t>dei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suoi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bisogni</a:t>
            </a:r>
            <a:endParaRPr lang="es-ES" sz="1400" dirty="0"/>
          </a:p>
          <a:p>
            <a:pPr lvl="1"/>
            <a:endParaRPr lang="es-ES" sz="1400" dirty="0"/>
          </a:p>
          <a:p>
            <a:pPr marL="1371600" lvl="3" indent="0">
              <a:buNone/>
            </a:pPr>
            <a:endParaRPr lang="es-ES" sz="1400" dirty="0"/>
          </a:p>
          <a:p>
            <a:pPr lvl="2"/>
            <a:endParaRPr lang="es-ES" sz="1400" dirty="0"/>
          </a:p>
          <a:p>
            <a:pPr lvl="1"/>
            <a:endParaRPr lang="es-ES" sz="1400" dirty="0"/>
          </a:p>
          <a:p>
            <a:endParaRPr lang="es-ES" sz="1400" dirty="0"/>
          </a:p>
        </p:txBody>
      </p:sp>
      <p:sp>
        <p:nvSpPr>
          <p:cNvPr id="4" name="Freeform 31">
            <a:extLst>
              <a:ext uri="{FF2B5EF4-FFF2-40B4-BE49-F238E27FC236}">
                <a16:creationId xmlns="" xmlns:a16="http://schemas.microsoft.com/office/drawing/2014/main" id="{37A40819-F217-4D67-A6A6-E696AAFB5097}"/>
              </a:ext>
            </a:extLst>
          </p:cNvPr>
          <p:cNvSpPr>
            <a:spLocks/>
          </p:cNvSpPr>
          <p:nvPr/>
        </p:nvSpPr>
        <p:spPr bwMode="auto">
          <a:xfrm>
            <a:off x="4675451" y="3369118"/>
            <a:ext cx="1536158" cy="1517677"/>
          </a:xfrm>
          <a:custGeom>
            <a:avLst/>
            <a:gdLst>
              <a:gd name="T0" fmla="*/ 1546 w 2826"/>
              <a:gd name="T1" fmla="*/ 138 h 2792"/>
              <a:gd name="T2" fmla="*/ 1872 w 2826"/>
              <a:gd name="T3" fmla="*/ 489 h 2792"/>
              <a:gd name="T4" fmla="*/ 2058 w 2826"/>
              <a:gd name="T5" fmla="*/ 526 h 2792"/>
              <a:gd name="T6" fmla="*/ 2123 w 2826"/>
              <a:gd name="T7" fmla="*/ 371 h 2792"/>
              <a:gd name="T8" fmla="*/ 2167 w 2826"/>
              <a:gd name="T9" fmla="*/ 210 h 2792"/>
              <a:gd name="T10" fmla="*/ 2404 w 2826"/>
              <a:gd name="T11" fmla="*/ 44 h 2792"/>
              <a:gd name="T12" fmla="*/ 2681 w 2826"/>
              <a:gd name="T13" fmla="*/ 133 h 2792"/>
              <a:gd name="T14" fmla="*/ 2772 w 2826"/>
              <a:gd name="T15" fmla="*/ 414 h 2792"/>
              <a:gd name="T16" fmla="*/ 2590 w 2826"/>
              <a:gd name="T17" fmla="*/ 657 h 2792"/>
              <a:gd name="T18" fmla="*/ 2383 w 2826"/>
              <a:gd name="T19" fmla="*/ 710 h 2792"/>
              <a:gd name="T20" fmla="*/ 2283 w 2826"/>
              <a:gd name="T21" fmla="*/ 845 h 2792"/>
              <a:gd name="T22" fmla="*/ 2481 w 2826"/>
              <a:gd name="T23" fmla="*/ 1088 h 2792"/>
              <a:gd name="T24" fmla="*/ 2779 w 2826"/>
              <a:gd name="T25" fmla="*/ 1369 h 2792"/>
              <a:gd name="T26" fmla="*/ 2390 w 2826"/>
              <a:gd name="T27" fmla="*/ 1779 h 2792"/>
              <a:gd name="T28" fmla="*/ 2265 w 2826"/>
              <a:gd name="T29" fmla="*/ 1949 h 2792"/>
              <a:gd name="T30" fmla="*/ 2426 w 2826"/>
              <a:gd name="T31" fmla="*/ 2052 h 2792"/>
              <a:gd name="T32" fmla="*/ 2642 w 2826"/>
              <a:gd name="T33" fmla="*/ 2129 h 2792"/>
              <a:gd name="T34" fmla="*/ 2768 w 2826"/>
              <a:gd name="T35" fmla="*/ 2385 h 2792"/>
              <a:gd name="T36" fmla="*/ 2632 w 2826"/>
              <a:gd name="T37" fmla="*/ 2650 h 2792"/>
              <a:gd name="T38" fmla="*/ 2386 w 2826"/>
              <a:gd name="T39" fmla="*/ 2708 h 2792"/>
              <a:gd name="T40" fmla="*/ 2146 w 2826"/>
              <a:gd name="T41" fmla="*/ 2527 h 2792"/>
              <a:gd name="T42" fmla="*/ 2093 w 2826"/>
              <a:gd name="T43" fmla="*/ 2322 h 2792"/>
              <a:gd name="T44" fmla="*/ 1965 w 2826"/>
              <a:gd name="T45" fmla="*/ 2219 h 2792"/>
              <a:gd name="T46" fmla="*/ 1732 w 2826"/>
              <a:gd name="T47" fmla="*/ 2445 h 2792"/>
              <a:gd name="T48" fmla="*/ 1469 w 2826"/>
              <a:gd name="T49" fmla="*/ 2760 h 2792"/>
              <a:gd name="T50" fmla="*/ 1278 w 2826"/>
              <a:gd name="T51" fmla="*/ 2590 h 2792"/>
              <a:gd name="T52" fmla="*/ 920 w 2826"/>
              <a:gd name="T53" fmla="*/ 2192 h 2792"/>
              <a:gd name="T54" fmla="*/ 885 w 2826"/>
              <a:gd name="T55" fmla="*/ 2180 h 2792"/>
              <a:gd name="T56" fmla="*/ 782 w 2826"/>
              <a:gd name="T57" fmla="*/ 2261 h 2792"/>
              <a:gd name="T58" fmla="*/ 738 w 2826"/>
              <a:gd name="T59" fmla="*/ 2396 h 2792"/>
              <a:gd name="T60" fmla="*/ 610 w 2826"/>
              <a:gd name="T61" fmla="*/ 2629 h 2792"/>
              <a:gd name="T62" fmla="*/ 319 w 2826"/>
              <a:gd name="T63" fmla="*/ 2674 h 2792"/>
              <a:gd name="T64" fmla="*/ 109 w 2826"/>
              <a:gd name="T65" fmla="*/ 2462 h 2792"/>
              <a:gd name="T66" fmla="*/ 154 w 2826"/>
              <a:gd name="T67" fmla="*/ 2171 h 2792"/>
              <a:gd name="T68" fmla="*/ 391 w 2826"/>
              <a:gd name="T69" fmla="*/ 2035 h 2792"/>
              <a:gd name="T70" fmla="*/ 542 w 2826"/>
              <a:gd name="T71" fmla="*/ 1993 h 2792"/>
              <a:gd name="T72" fmla="*/ 598 w 2826"/>
              <a:gd name="T73" fmla="*/ 1905 h 2792"/>
              <a:gd name="T74" fmla="*/ 559 w 2826"/>
              <a:gd name="T75" fmla="*/ 1856 h 2792"/>
              <a:gd name="T76" fmla="*/ 245 w 2826"/>
              <a:gd name="T77" fmla="*/ 1584 h 2792"/>
              <a:gd name="T78" fmla="*/ 0 w 2826"/>
              <a:gd name="T79" fmla="*/ 1393 h 2792"/>
              <a:gd name="T80" fmla="*/ 319 w 2826"/>
              <a:gd name="T81" fmla="*/ 1136 h 2792"/>
              <a:gd name="T82" fmla="*/ 587 w 2826"/>
              <a:gd name="T83" fmla="*/ 904 h 2792"/>
              <a:gd name="T84" fmla="*/ 571 w 2826"/>
              <a:gd name="T85" fmla="*/ 792 h 2792"/>
              <a:gd name="T86" fmla="*/ 421 w 2826"/>
              <a:gd name="T87" fmla="*/ 733 h 2792"/>
              <a:gd name="T88" fmla="*/ 245 w 2826"/>
              <a:gd name="T89" fmla="*/ 666 h 2792"/>
              <a:gd name="T90" fmla="*/ 88 w 2826"/>
              <a:gd name="T91" fmla="*/ 438 h 2792"/>
              <a:gd name="T92" fmla="*/ 182 w 2826"/>
              <a:gd name="T93" fmla="*/ 156 h 2792"/>
              <a:gd name="T94" fmla="*/ 459 w 2826"/>
              <a:gd name="T95" fmla="*/ 65 h 2792"/>
              <a:gd name="T96" fmla="*/ 706 w 2826"/>
              <a:gd name="T97" fmla="*/ 247 h 2792"/>
              <a:gd name="T98" fmla="*/ 750 w 2826"/>
              <a:gd name="T99" fmla="*/ 426 h 2792"/>
              <a:gd name="T100" fmla="*/ 889 w 2826"/>
              <a:gd name="T101" fmla="*/ 557 h 2792"/>
              <a:gd name="T102" fmla="*/ 1087 w 2826"/>
              <a:gd name="T103" fmla="*/ 387 h 2792"/>
              <a:gd name="T104" fmla="*/ 1366 w 2826"/>
              <a:gd name="T105" fmla="*/ 63 h 2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26" h="2792">
                <a:moveTo>
                  <a:pt x="1417" y="0"/>
                </a:moveTo>
                <a:lnTo>
                  <a:pt x="1434" y="19"/>
                </a:lnTo>
                <a:lnTo>
                  <a:pt x="1455" y="42"/>
                </a:lnTo>
                <a:lnTo>
                  <a:pt x="1481" y="70"/>
                </a:lnTo>
                <a:lnTo>
                  <a:pt x="1511" y="102"/>
                </a:lnTo>
                <a:lnTo>
                  <a:pt x="1546" y="138"/>
                </a:lnTo>
                <a:lnTo>
                  <a:pt x="1599" y="196"/>
                </a:lnTo>
                <a:lnTo>
                  <a:pt x="1659" y="259"/>
                </a:lnTo>
                <a:lnTo>
                  <a:pt x="1723" y="329"/>
                </a:lnTo>
                <a:lnTo>
                  <a:pt x="1794" y="405"/>
                </a:lnTo>
                <a:lnTo>
                  <a:pt x="1867" y="484"/>
                </a:lnTo>
                <a:lnTo>
                  <a:pt x="1872" y="489"/>
                </a:lnTo>
                <a:lnTo>
                  <a:pt x="1913" y="515"/>
                </a:lnTo>
                <a:lnTo>
                  <a:pt x="1950" y="533"/>
                </a:lnTo>
                <a:lnTo>
                  <a:pt x="1981" y="543"/>
                </a:lnTo>
                <a:lnTo>
                  <a:pt x="2009" y="545"/>
                </a:lnTo>
                <a:lnTo>
                  <a:pt x="2034" y="540"/>
                </a:lnTo>
                <a:lnTo>
                  <a:pt x="2058" y="526"/>
                </a:lnTo>
                <a:lnTo>
                  <a:pt x="2076" y="506"/>
                </a:lnTo>
                <a:lnTo>
                  <a:pt x="2090" y="482"/>
                </a:lnTo>
                <a:lnTo>
                  <a:pt x="2100" y="456"/>
                </a:lnTo>
                <a:lnTo>
                  <a:pt x="2109" y="428"/>
                </a:lnTo>
                <a:lnTo>
                  <a:pt x="2116" y="398"/>
                </a:lnTo>
                <a:lnTo>
                  <a:pt x="2123" y="371"/>
                </a:lnTo>
                <a:lnTo>
                  <a:pt x="2130" y="345"/>
                </a:lnTo>
                <a:lnTo>
                  <a:pt x="2134" y="338"/>
                </a:lnTo>
                <a:lnTo>
                  <a:pt x="2134" y="329"/>
                </a:lnTo>
                <a:lnTo>
                  <a:pt x="2139" y="287"/>
                </a:lnTo>
                <a:lnTo>
                  <a:pt x="2149" y="249"/>
                </a:lnTo>
                <a:lnTo>
                  <a:pt x="2167" y="210"/>
                </a:lnTo>
                <a:lnTo>
                  <a:pt x="2193" y="172"/>
                </a:lnTo>
                <a:lnTo>
                  <a:pt x="2225" y="137"/>
                </a:lnTo>
                <a:lnTo>
                  <a:pt x="2265" y="102"/>
                </a:lnTo>
                <a:lnTo>
                  <a:pt x="2307" y="75"/>
                </a:lnTo>
                <a:lnTo>
                  <a:pt x="2355" y="56"/>
                </a:lnTo>
                <a:lnTo>
                  <a:pt x="2404" y="44"/>
                </a:lnTo>
                <a:lnTo>
                  <a:pt x="2455" y="40"/>
                </a:lnTo>
                <a:lnTo>
                  <a:pt x="2505" y="44"/>
                </a:lnTo>
                <a:lnTo>
                  <a:pt x="2554" y="56"/>
                </a:lnTo>
                <a:lnTo>
                  <a:pt x="2600" y="75"/>
                </a:lnTo>
                <a:lnTo>
                  <a:pt x="2642" y="102"/>
                </a:lnTo>
                <a:lnTo>
                  <a:pt x="2681" y="133"/>
                </a:lnTo>
                <a:lnTo>
                  <a:pt x="2714" y="173"/>
                </a:lnTo>
                <a:lnTo>
                  <a:pt x="2740" y="215"/>
                </a:lnTo>
                <a:lnTo>
                  <a:pt x="2760" y="263"/>
                </a:lnTo>
                <a:lnTo>
                  <a:pt x="2772" y="312"/>
                </a:lnTo>
                <a:lnTo>
                  <a:pt x="2775" y="363"/>
                </a:lnTo>
                <a:lnTo>
                  <a:pt x="2772" y="414"/>
                </a:lnTo>
                <a:lnTo>
                  <a:pt x="2760" y="464"/>
                </a:lnTo>
                <a:lnTo>
                  <a:pt x="2740" y="510"/>
                </a:lnTo>
                <a:lnTo>
                  <a:pt x="2714" y="554"/>
                </a:lnTo>
                <a:lnTo>
                  <a:pt x="2681" y="592"/>
                </a:lnTo>
                <a:lnTo>
                  <a:pt x="2639" y="629"/>
                </a:lnTo>
                <a:lnTo>
                  <a:pt x="2590" y="657"/>
                </a:lnTo>
                <a:lnTo>
                  <a:pt x="2537" y="676"/>
                </a:lnTo>
                <a:lnTo>
                  <a:pt x="2483" y="685"/>
                </a:lnTo>
                <a:lnTo>
                  <a:pt x="2477" y="687"/>
                </a:lnTo>
                <a:lnTo>
                  <a:pt x="2472" y="689"/>
                </a:lnTo>
                <a:lnTo>
                  <a:pt x="2425" y="697"/>
                </a:lnTo>
                <a:lnTo>
                  <a:pt x="2383" y="710"/>
                </a:lnTo>
                <a:lnTo>
                  <a:pt x="2349" y="724"/>
                </a:lnTo>
                <a:lnTo>
                  <a:pt x="2321" y="743"/>
                </a:lnTo>
                <a:lnTo>
                  <a:pt x="2300" y="766"/>
                </a:lnTo>
                <a:lnTo>
                  <a:pt x="2286" y="792"/>
                </a:lnTo>
                <a:lnTo>
                  <a:pt x="2279" y="817"/>
                </a:lnTo>
                <a:lnTo>
                  <a:pt x="2283" y="845"/>
                </a:lnTo>
                <a:lnTo>
                  <a:pt x="2291" y="876"/>
                </a:lnTo>
                <a:lnTo>
                  <a:pt x="2311" y="913"/>
                </a:lnTo>
                <a:lnTo>
                  <a:pt x="2337" y="953"/>
                </a:lnTo>
                <a:lnTo>
                  <a:pt x="2341" y="957"/>
                </a:lnTo>
                <a:lnTo>
                  <a:pt x="2412" y="1023"/>
                </a:lnTo>
                <a:lnTo>
                  <a:pt x="2481" y="1088"/>
                </a:lnTo>
                <a:lnTo>
                  <a:pt x="2544" y="1148"/>
                </a:lnTo>
                <a:lnTo>
                  <a:pt x="2604" y="1202"/>
                </a:lnTo>
                <a:lnTo>
                  <a:pt x="2658" y="1255"/>
                </a:lnTo>
                <a:lnTo>
                  <a:pt x="2705" y="1300"/>
                </a:lnTo>
                <a:lnTo>
                  <a:pt x="2746" y="1337"/>
                </a:lnTo>
                <a:lnTo>
                  <a:pt x="2779" y="1369"/>
                </a:lnTo>
                <a:lnTo>
                  <a:pt x="2805" y="1393"/>
                </a:lnTo>
                <a:lnTo>
                  <a:pt x="2826" y="1413"/>
                </a:lnTo>
                <a:lnTo>
                  <a:pt x="2721" y="1497"/>
                </a:lnTo>
                <a:lnTo>
                  <a:pt x="2611" y="1586"/>
                </a:lnTo>
                <a:lnTo>
                  <a:pt x="2500" y="1681"/>
                </a:lnTo>
                <a:lnTo>
                  <a:pt x="2390" y="1779"/>
                </a:lnTo>
                <a:lnTo>
                  <a:pt x="2279" y="1880"/>
                </a:lnTo>
                <a:lnTo>
                  <a:pt x="2274" y="1887"/>
                </a:lnTo>
                <a:lnTo>
                  <a:pt x="2270" y="1894"/>
                </a:lnTo>
                <a:lnTo>
                  <a:pt x="2265" y="1914"/>
                </a:lnTo>
                <a:lnTo>
                  <a:pt x="2263" y="1931"/>
                </a:lnTo>
                <a:lnTo>
                  <a:pt x="2265" y="1949"/>
                </a:lnTo>
                <a:lnTo>
                  <a:pt x="2270" y="1966"/>
                </a:lnTo>
                <a:lnTo>
                  <a:pt x="2286" y="1993"/>
                </a:lnTo>
                <a:lnTo>
                  <a:pt x="2309" y="2014"/>
                </a:lnTo>
                <a:lnTo>
                  <a:pt x="2341" y="2031"/>
                </a:lnTo>
                <a:lnTo>
                  <a:pt x="2379" y="2043"/>
                </a:lnTo>
                <a:lnTo>
                  <a:pt x="2426" y="2052"/>
                </a:lnTo>
                <a:lnTo>
                  <a:pt x="2481" y="2057"/>
                </a:lnTo>
                <a:lnTo>
                  <a:pt x="2493" y="2061"/>
                </a:lnTo>
                <a:lnTo>
                  <a:pt x="2532" y="2075"/>
                </a:lnTo>
                <a:lnTo>
                  <a:pt x="2569" y="2089"/>
                </a:lnTo>
                <a:lnTo>
                  <a:pt x="2607" y="2108"/>
                </a:lnTo>
                <a:lnTo>
                  <a:pt x="2642" y="2129"/>
                </a:lnTo>
                <a:lnTo>
                  <a:pt x="2674" y="2157"/>
                </a:lnTo>
                <a:lnTo>
                  <a:pt x="2709" y="2198"/>
                </a:lnTo>
                <a:lnTo>
                  <a:pt x="2735" y="2241"/>
                </a:lnTo>
                <a:lnTo>
                  <a:pt x="2753" y="2287"/>
                </a:lnTo>
                <a:lnTo>
                  <a:pt x="2765" y="2336"/>
                </a:lnTo>
                <a:lnTo>
                  <a:pt x="2768" y="2385"/>
                </a:lnTo>
                <a:lnTo>
                  <a:pt x="2763" y="2436"/>
                </a:lnTo>
                <a:lnTo>
                  <a:pt x="2751" y="2483"/>
                </a:lnTo>
                <a:lnTo>
                  <a:pt x="2732" y="2531"/>
                </a:lnTo>
                <a:lnTo>
                  <a:pt x="2705" y="2576"/>
                </a:lnTo>
                <a:lnTo>
                  <a:pt x="2670" y="2617"/>
                </a:lnTo>
                <a:lnTo>
                  <a:pt x="2632" y="2650"/>
                </a:lnTo>
                <a:lnTo>
                  <a:pt x="2588" y="2676"/>
                </a:lnTo>
                <a:lnTo>
                  <a:pt x="2540" y="2695"/>
                </a:lnTo>
                <a:lnTo>
                  <a:pt x="2490" y="2708"/>
                </a:lnTo>
                <a:lnTo>
                  <a:pt x="2437" y="2711"/>
                </a:lnTo>
                <a:lnTo>
                  <a:pt x="2437" y="2711"/>
                </a:lnTo>
                <a:lnTo>
                  <a:pt x="2386" y="2708"/>
                </a:lnTo>
                <a:lnTo>
                  <a:pt x="2337" y="2695"/>
                </a:lnTo>
                <a:lnTo>
                  <a:pt x="2291" y="2678"/>
                </a:lnTo>
                <a:lnTo>
                  <a:pt x="2248" y="2652"/>
                </a:lnTo>
                <a:lnTo>
                  <a:pt x="2209" y="2618"/>
                </a:lnTo>
                <a:lnTo>
                  <a:pt x="2174" y="2576"/>
                </a:lnTo>
                <a:lnTo>
                  <a:pt x="2146" y="2527"/>
                </a:lnTo>
                <a:lnTo>
                  <a:pt x="2127" y="2475"/>
                </a:lnTo>
                <a:lnTo>
                  <a:pt x="2116" y="2420"/>
                </a:lnTo>
                <a:lnTo>
                  <a:pt x="2114" y="2415"/>
                </a:lnTo>
                <a:lnTo>
                  <a:pt x="2113" y="2411"/>
                </a:lnTo>
                <a:lnTo>
                  <a:pt x="2106" y="2362"/>
                </a:lnTo>
                <a:lnTo>
                  <a:pt x="2093" y="2322"/>
                </a:lnTo>
                <a:lnTo>
                  <a:pt x="2078" y="2287"/>
                </a:lnTo>
                <a:lnTo>
                  <a:pt x="2058" y="2261"/>
                </a:lnTo>
                <a:lnTo>
                  <a:pt x="2035" y="2240"/>
                </a:lnTo>
                <a:lnTo>
                  <a:pt x="2009" y="2224"/>
                </a:lnTo>
                <a:lnTo>
                  <a:pt x="1988" y="2219"/>
                </a:lnTo>
                <a:lnTo>
                  <a:pt x="1965" y="2219"/>
                </a:lnTo>
                <a:lnTo>
                  <a:pt x="1939" y="2226"/>
                </a:lnTo>
                <a:lnTo>
                  <a:pt x="1930" y="2229"/>
                </a:lnTo>
                <a:lnTo>
                  <a:pt x="1923" y="2234"/>
                </a:lnTo>
                <a:lnTo>
                  <a:pt x="1857" y="2308"/>
                </a:lnTo>
                <a:lnTo>
                  <a:pt x="1794" y="2378"/>
                </a:lnTo>
                <a:lnTo>
                  <a:pt x="1732" y="2445"/>
                </a:lnTo>
                <a:lnTo>
                  <a:pt x="1678" y="2510"/>
                </a:lnTo>
                <a:lnTo>
                  <a:pt x="1625" y="2569"/>
                </a:lnTo>
                <a:lnTo>
                  <a:pt x="1580" y="2625"/>
                </a:lnTo>
                <a:lnTo>
                  <a:pt x="1538" y="2676"/>
                </a:lnTo>
                <a:lnTo>
                  <a:pt x="1501" y="2720"/>
                </a:lnTo>
                <a:lnTo>
                  <a:pt x="1469" y="2760"/>
                </a:lnTo>
                <a:lnTo>
                  <a:pt x="1443" y="2792"/>
                </a:lnTo>
                <a:lnTo>
                  <a:pt x="1422" y="2764"/>
                </a:lnTo>
                <a:lnTo>
                  <a:pt x="1394" y="2730"/>
                </a:lnTo>
                <a:lnTo>
                  <a:pt x="1360" y="2690"/>
                </a:lnTo>
                <a:lnTo>
                  <a:pt x="1322" y="2643"/>
                </a:lnTo>
                <a:lnTo>
                  <a:pt x="1278" y="2590"/>
                </a:lnTo>
                <a:lnTo>
                  <a:pt x="1229" y="2532"/>
                </a:lnTo>
                <a:lnTo>
                  <a:pt x="1175" y="2471"/>
                </a:lnTo>
                <a:lnTo>
                  <a:pt x="1117" y="2406"/>
                </a:lnTo>
                <a:lnTo>
                  <a:pt x="1055" y="2338"/>
                </a:lnTo>
                <a:lnTo>
                  <a:pt x="991" y="2266"/>
                </a:lnTo>
                <a:lnTo>
                  <a:pt x="920" y="2192"/>
                </a:lnTo>
                <a:lnTo>
                  <a:pt x="915" y="2187"/>
                </a:lnTo>
                <a:lnTo>
                  <a:pt x="910" y="2184"/>
                </a:lnTo>
                <a:lnTo>
                  <a:pt x="903" y="2182"/>
                </a:lnTo>
                <a:lnTo>
                  <a:pt x="896" y="2182"/>
                </a:lnTo>
                <a:lnTo>
                  <a:pt x="887" y="2182"/>
                </a:lnTo>
                <a:lnTo>
                  <a:pt x="885" y="2180"/>
                </a:lnTo>
                <a:lnTo>
                  <a:pt x="863" y="2184"/>
                </a:lnTo>
                <a:lnTo>
                  <a:pt x="847" y="2189"/>
                </a:lnTo>
                <a:lnTo>
                  <a:pt x="824" y="2203"/>
                </a:lnTo>
                <a:lnTo>
                  <a:pt x="806" y="2219"/>
                </a:lnTo>
                <a:lnTo>
                  <a:pt x="794" y="2238"/>
                </a:lnTo>
                <a:lnTo>
                  <a:pt x="782" y="2261"/>
                </a:lnTo>
                <a:lnTo>
                  <a:pt x="773" y="2285"/>
                </a:lnTo>
                <a:lnTo>
                  <a:pt x="766" y="2312"/>
                </a:lnTo>
                <a:lnTo>
                  <a:pt x="756" y="2345"/>
                </a:lnTo>
                <a:lnTo>
                  <a:pt x="742" y="2380"/>
                </a:lnTo>
                <a:lnTo>
                  <a:pt x="740" y="2387"/>
                </a:lnTo>
                <a:lnTo>
                  <a:pt x="738" y="2396"/>
                </a:lnTo>
                <a:lnTo>
                  <a:pt x="735" y="2438"/>
                </a:lnTo>
                <a:lnTo>
                  <a:pt x="724" y="2480"/>
                </a:lnTo>
                <a:lnTo>
                  <a:pt x="705" y="2520"/>
                </a:lnTo>
                <a:lnTo>
                  <a:pt x="680" y="2559"/>
                </a:lnTo>
                <a:lnTo>
                  <a:pt x="649" y="2596"/>
                </a:lnTo>
                <a:lnTo>
                  <a:pt x="610" y="2629"/>
                </a:lnTo>
                <a:lnTo>
                  <a:pt x="566" y="2655"/>
                </a:lnTo>
                <a:lnTo>
                  <a:pt x="519" y="2674"/>
                </a:lnTo>
                <a:lnTo>
                  <a:pt x="470" y="2687"/>
                </a:lnTo>
                <a:lnTo>
                  <a:pt x="419" y="2690"/>
                </a:lnTo>
                <a:lnTo>
                  <a:pt x="368" y="2687"/>
                </a:lnTo>
                <a:lnTo>
                  <a:pt x="319" y="2674"/>
                </a:lnTo>
                <a:lnTo>
                  <a:pt x="272" y="2655"/>
                </a:lnTo>
                <a:lnTo>
                  <a:pt x="228" y="2629"/>
                </a:lnTo>
                <a:lnTo>
                  <a:pt x="189" y="2596"/>
                </a:lnTo>
                <a:lnTo>
                  <a:pt x="154" y="2553"/>
                </a:lnTo>
                <a:lnTo>
                  <a:pt x="128" y="2510"/>
                </a:lnTo>
                <a:lnTo>
                  <a:pt x="109" y="2462"/>
                </a:lnTo>
                <a:lnTo>
                  <a:pt x="96" y="2413"/>
                </a:lnTo>
                <a:lnTo>
                  <a:pt x="93" y="2362"/>
                </a:lnTo>
                <a:lnTo>
                  <a:pt x="96" y="2312"/>
                </a:lnTo>
                <a:lnTo>
                  <a:pt x="109" y="2263"/>
                </a:lnTo>
                <a:lnTo>
                  <a:pt x="128" y="2215"/>
                </a:lnTo>
                <a:lnTo>
                  <a:pt x="154" y="2171"/>
                </a:lnTo>
                <a:lnTo>
                  <a:pt x="189" y="2131"/>
                </a:lnTo>
                <a:lnTo>
                  <a:pt x="235" y="2089"/>
                </a:lnTo>
                <a:lnTo>
                  <a:pt x="282" y="2061"/>
                </a:lnTo>
                <a:lnTo>
                  <a:pt x="333" y="2043"/>
                </a:lnTo>
                <a:lnTo>
                  <a:pt x="384" y="2036"/>
                </a:lnTo>
                <a:lnTo>
                  <a:pt x="391" y="2035"/>
                </a:lnTo>
                <a:lnTo>
                  <a:pt x="398" y="2033"/>
                </a:lnTo>
                <a:lnTo>
                  <a:pt x="426" y="2024"/>
                </a:lnTo>
                <a:lnTo>
                  <a:pt x="456" y="2017"/>
                </a:lnTo>
                <a:lnTo>
                  <a:pt x="486" y="2010"/>
                </a:lnTo>
                <a:lnTo>
                  <a:pt x="514" y="2003"/>
                </a:lnTo>
                <a:lnTo>
                  <a:pt x="542" y="1993"/>
                </a:lnTo>
                <a:lnTo>
                  <a:pt x="564" y="1979"/>
                </a:lnTo>
                <a:lnTo>
                  <a:pt x="584" y="1961"/>
                </a:lnTo>
                <a:lnTo>
                  <a:pt x="598" y="1937"/>
                </a:lnTo>
                <a:lnTo>
                  <a:pt x="600" y="1928"/>
                </a:lnTo>
                <a:lnTo>
                  <a:pt x="601" y="1917"/>
                </a:lnTo>
                <a:lnTo>
                  <a:pt x="598" y="1905"/>
                </a:lnTo>
                <a:lnTo>
                  <a:pt x="587" y="1891"/>
                </a:lnTo>
                <a:lnTo>
                  <a:pt x="584" y="1884"/>
                </a:lnTo>
                <a:lnTo>
                  <a:pt x="578" y="1877"/>
                </a:lnTo>
                <a:lnTo>
                  <a:pt x="566" y="1865"/>
                </a:lnTo>
                <a:lnTo>
                  <a:pt x="563" y="1863"/>
                </a:lnTo>
                <a:lnTo>
                  <a:pt x="559" y="1856"/>
                </a:lnTo>
                <a:lnTo>
                  <a:pt x="493" y="1796"/>
                </a:lnTo>
                <a:lnTo>
                  <a:pt x="491" y="1796"/>
                </a:lnTo>
                <a:lnTo>
                  <a:pt x="426" y="1737"/>
                </a:lnTo>
                <a:lnTo>
                  <a:pt x="363" y="1682"/>
                </a:lnTo>
                <a:lnTo>
                  <a:pt x="301" y="1632"/>
                </a:lnTo>
                <a:lnTo>
                  <a:pt x="245" y="1584"/>
                </a:lnTo>
                <a:lnTo>
                  <a:pt x="193" y="1542"/>
                </a:lnTo>
                <a:lnTo>
                  <a:pt x="144" y="1502"/>
                </a:lnTo>
                <a:lnTo>
                  <a:pt x="100" y="1469"/>
                </a:lnTo>
                <a:lnTo>
                  <a:pt x="61" y="1439"/>
                </a:lnTo>
                <a:lnTo>
                  <a:pt x="28" y="1414"/>
                </a:lnTo>
                <a:lnTo>
                  <a:pt x="0" y="1393"/>
                </a:lnTo>
                <a:lnTo>
                  <a:pt x="42" y="1362"/>
                </a:lnTo>
                <a:lnTo>
                  <a:pt x="88" y="1325"/>
                </a:lnTo>
                <a:lnTo>
                  <a:pt x="140" y="1283"/>
                </a:lnTo>
                <a:lnTo>
                  <a:pt x="196" y="1236"/>
                </a:lnTo>
                <a:lnTo>
                  <a:pt x="258" y="1186"/>
                </a:lnTo>
                <a:lnTo>
                  <a:pt x="319" y="1136"/>
                </a:lnTo>
                <a:lnTo>
                  <a:pt x="382" y="1083"/>
                </a:lnTo>
                <a:lnTo>
                  <a:pt x="445" y="1032"/>
                </a:lnTo>
                <a:lnTo>
                  <a:pt x="507" y="980"/>
                </a:lnTo>
                <a:lnTo>
                  <a:pt x="566" y="929"/>
                </a:lnTo>
                <a:lnTo>
                  <a:pt x="570" y="925"/>
                </a:lnTo>
                <a:lnTo>
                  <a:pt x="587" y="904"/>
                </a:lnTo>
                <a:lnTo>
                  <a:pt x="594" y="881"/>
                </a:lnTo>
                <a:lnTo>
                  <a:pt x="596" y="862"/>
                </a:lnTo>
                <a:lnTo>
                  <a:pt x="594" y="843"/>
                </a:lnTo>
                <a:lnTo>
                  <a:pt x="587" y="825"/>
                </a:lnTo>
                <a:lnTo>
                  <a:pt x="582" y="810"/>
                </a:lnTo>
                <a:lnTo>
                  <a:pt x="571" y="792"/>
                </a:lnTo>
                <a:lnTo>
                  <a:pt x="557" y="775"/>
                </a:lnTo>
                <a:lnTo>
                  <a:pt x="536" y="759"/>
                </a:lnTo>
                <a:lnTo>
                  <a:pt x="512" y="748"/>
                </a:lnTo>
                <a:lnTo>
                  <a:pt x="486" y="741"/>
                </a:lnTo>
                <a:lnTo>
                  <a:pt x="459" y="738"/>
                </a:lnTo>
                <a:lnTo>
                  <a:pt x="421" y="733"/>
                </a:lnTo>
                <a:lnTo>
                  <a:pt x="380" y="720"/>
                </a:lnTo>
                <a:lnTo>
                  <a:pt x="375" y="718"/>
                </a:lnTo>
                <a:lnTo>
                  <a:pt x="356" y="711"/>
                </a:lnTo>
                <a:lnTo>
                  <a:pt x="319" y="699"/>
                </a:lnTo>
                <a:lnTo>
                  <a:pt x="282" y="683"/>
                </a:lnTo>
                <a:lnTo>
                  <a:pt x="245" y="666"/>
                </a:lnTo>
                <a:lnTo>
                  <a:pt x="210" y="645"/>
                </a:lnTo>
                <a:lnTo>
                  <a:pt x="179" y="619"/>
                </a:lnTo>
                <a:lnTo>
                  <a:pt x="144" y="578"/>
                </a:lnTo>
                <a:lnTo>
                  <a:pt x="117" y="534"/>
                </a:lnTo>
                <a:lnTo>
                  <a:pt x="100" y="487"/>
                </a:lnTo>
                <a:lnTo>
                  <a:pt x="88" y="438"/>
                </a:lnTo>
                <a:lnTo>
                  <a:pt x="84" y="389"/>
                </a:lnTo>
                <a:lnTo>
                  <a:pt x="89" y="338"/>
                </a:lnTo>
                <a:lnTo>
                  <a:pt x="102" y="289"/>
                </a:lnTo>
                <a:lnTo>
                  <a:pt x="121" y="242"/>
                </a:lnTo>
                <a:lnTo>
                  <a:pt x="147" y="196"/>
                </a:lnTo>
                <a:lnTo>
                  <a:pt x="182" y="156"/>
                </a:lnTo>
                <a:lnTo>
                  <a:pt x="223" y="123"/>
                </a:lnTo>
                <a:lnTo>
                  <a:pt x="265" y="96"/>
                </a:lnTo>
                <a:lnTo>
                  <a:pt x="312" y="77"/>
                </a:lnTo>
                <a:lnTo>
                  <a:pt x="361" y="65"/>
                </a:lnTo>
                <a:lnTo>
                  <a:pt x="412" y="61"/>
                </a:lnTo>
                <a:lnTo>
                  <a:pt x="459" y="65"/>
                </a:lnTo>
                <a:lnTo>
                  <a:pt x="507" y="75"/>
                </a:lnTo>
                <a:lnTo>
                  <a:pt x="556" y="95"/>
                </a:lnTo>
                <a:lnTo>
                  <a:pt x="601" y="121"/>
                </a:lnTo>
                <a:lnTo>
                  <a:pt x="642" y="156"/>
                </a:lnTo>
                <a:lnTo>
                  <a:pt x="678" y="200"/>
                </a:lnTo>
                <a:lnTo>
                  <a:pt x="706" y="247"/>
                </a:lnTo>
                <a:lnTo>
                  <a:pt x="726" y="300"/>
                </a:lnTo>
                <a:lnTo>
                  <a:pt x="736" y="354"/>
                </a:lnTo>
                <a:lnTo>
                  <a:pt x="736" y="359"/>
                </a:lnTo>
                <a:lnTo>
                  <a:pt x="738" y="364"/>
                </a:lnTo>
                <a:lnTo>
                  <a:pt x="740" y="371"/>
                </a:lnTo>
                <a:lnTo>
                  <a:pt x="750" y="426"/>
                </a:lnTo>
                <a:lnTo>
                  <a:pt x="766" y="471"/>
                </a:lnTo>
                <a:lnTo>
                  <a:pt x="787" y="506"/>
                </a:lnTo>
                <a:lnTo>
                  <a:pt x="812" y="534"/>
                </a:lnTo>
                <a:lnTo>
                  <a:pt x="841" y="552"/>
                </a:lnTo>
                <a:lnTo>
                  <a:pt x="864" y="557"/>
                </a:lnTo>
                <a:lnTo>
                  <a:pt x="889" y="557"/>
                </a:lnTo>
                <a:lnTo>
                  <a:pt x="917" y="550"/>
                </a:lnTo>
                <a:lnTo>
                  <a:pt x="947" y="538"/>
                </a:lnTo>
                <a:lnTo>
                  <a:pt x="952" y="534"/>
                </a:lnTo>
                <a:lnTo>
                  <a:pt x="955" y="531"/>
                </a:lnTo>
                <a:lnTo>
                  <a:pt x="1024" y="457"/>
                </a:lnTo>
                <a:lnTo>
                  <a:pt x="1087" y="387"/>
                </a:lnTo>
                <a:lnTo>
                  <a:pt x="1145" y="322"/>
                </a:lnTo>
                <a:lnTo>
                  <a:pt x="1199" y="259"/>
                </a:lnTo>
                <a:lnTo>
                  <a:pt x="1248" y="203"/>
                </a:lnTo>
                <a:lnTo>
                  <a:pt x="1294" y="151"/>
                </a:lnTo>
                <a:lnTo>
                  <a:pt x="1332" y="103"/>
                </a:lnTo>
                <a:lnTo>
                  <a:pt x="1366" y="63"/>
                </a:lnTo>
                <a:lnTo>
                  <a:pt x="1394" y="28"/>
                </a:lnTo>
                <a:lnTo>
                  <a:pt x="141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32">
            <a:extLst>
              <a:ext uri="{FF2B5EF4-FFF2-40B4-BE49-F238E27FC236}">
                <a16:creationId xmlns="" xmlns:a16="http://schemas.microsoft.com/office/drawing/2014/main" id="{093B8D35-3430-4B71-829B-84585CC71B99}"/>
              </a:ext>
            </a:extLst>
          </p:cNvPr>
          <p:cNvSpPr>
            <a:spLocks/>
          </p:cNvSpPr>
          <p:nvPr/>
        </p:nvSpPr>
        <p:spPr bwMode="auto">
          <a:xfrm>
            <a:off x="3067540" y="3359333"/>
            <a:ext cx="1547030" cy="1539420"/>
          </a:xfrm>
          <a:custGeom>
            <a:avLst/>
            <a:gdLst>
              <a:gd name="T0" fmla="*/ 1582 w 2846"/>
              <a:gd name="T1" fmla="*/ 174 h 2833"/>
              <a:gd name="T2" fmla="*/ 1873 w 2846"/>
              <a:gd name="T3" fmla="*/ 503 h 2833"/>
              <a:gd name="T4" fmla="*/ 2011 w 2846"/>
              <a:gd name="T5" fmla="*/ 563 h 2833"/>
              <a:gd name="T6" fmla="*/ 2116 w 2846"/>
              <a:gd name="T7" fmla="*/ 461 h 2833"/>
              <a:gd name="T8" fmla="*/ 2148 w 2846"/>
              <a:gd name="T9" fmla="*/ 318 h 2833"/>
              <a:gd name="T10" fmla="*/ 2276 w 2846"/>
              <a:gd name="T11" fmla="*/ 123 h 2833"/>
              <a:gd name="T12" fmla="*/ 2525 w 2846"/>
              <a:gd name="T13" fmla="*/ 63 h 2833"/>
              <a:gd name="T14" fmla="*/ 2742 w 2846"/>
              <a:gd name="T15" fmla="*/ 197 h 2833"/>
              <a:gd name="T16" fmla="*/ 2797 w 2846"/>
              <a:gd name="T17" fmla="*/ 439 h 2833"/>
              <a:gd name="T18" fmla="*/ 2690 w 2846"/>
              <a:gd name="T19" fmla="*/ 630 h 2833"/>
              <a:gd name="T20" fmla="*/ 2491 w 2846"/>
              <a:gd name="T21" fmla="*/ 707 h 2833"/>
              <a:gd name="T22" fmla="*/ 2411 w 2846"/>
              <a:gd name="T23" fmla="*/ 731 h 2833"/>
              <a:gd name="T24" fmla="*/ 2292 w 2846"/>
              <a:gd name="T25" fmla="*/ 812 h 2833"/>
              <a:gd name="T26" fmla="*/ 2346 w 2846"/>
              <a:gd name="T27" fmla="*/ 975 h 2833"/>
              <a:gd name="T28" fmla="*/ 2618 w 2846"/>
              <a:gd name="T29" fmla="*/ 1217 h 2833"/>
              <a:gd name="T30" fmla="*/ 2846 w 2846"/>
              <a:gd name="T31" fmla="*/ 1404 h 2833"/>
              <a:gd name="T32" fmla="*/ 2655 w 2846"/>
              <a:gd name="T33" fmla="*/ 1558 h 2833"/>
              <a:gd name="T34" fmla="*/ 2342 w 2846"/>
              <a:gd name="T35" fmla="*/ 1830 h 2833"/>
              <a:gd name="T36" fmla="*/ 2258 w 2846"/>
              <a:gd name="T37" fmla="*/ 1949 h 2833"/>
              <a:gd name="T38" fmla="*/ 2321 w 2846"/>
              <a:gd name="T39" fmla="*/ 2039 h 2833"/>
              <a:gd name="T40" fmla="*/ 2467 w 2846"/>
              <a:gd name="T41" fmla="*/ 2079 h 2833"/>
              <a:gd name="T42" fmla="*/ 2674 w 2846"/>
              <a:gd name="T43" fmla="*/ 2172 h 2833"/>
              <a:gd name="T44" fmla="*/ 2770 w 2846"/>
              <a:gd name="T45" fmla="*/ 2405 h 2833"/>
              <a:gd name="T46" fmla="*/ 2674 w 2846"/>
              <a:gd name="T47" fmla="*/ 2636 h 2833"/>
              <a:gd name="T48" fmla="*/ 2430 w 2846"/>
              <a:gd name="T49" fmla="*/ 2736 h 2833"/>
              <a:gd name="T50" fmla="*/ 2202 w 2846"/>
              <a:gd name="T51" fmla="*/ 2645 h 2833"/>
              <a:gd name="T52" fmla="*/ 2108 w 2846"/>
              <a:gd name="T53" fmla="*/ 2465 h 2833"/>
              <a:gd name="T54" fmla="*/ 2083 w 2846"/>
              <a:gd name="T55" fmla="*/ 2324 h 2833"/>
              <a:gd name="T56" fmla="*/ 1990 w 2846"/>
              <a:gd name="T57" fmla="*/ 2230 h 2833"/>
              <a:gd name="T58" fmla="*/ 1862 w 2846"/>
              <a:gd name="T59" fmla="*/ 2310 h 2833"/>
              <a:gd name="T60" fmla="*/ 1597 w 2846"/>
              <a:gd name="T61" fmla="*/ 2610 h 2833"/>
              <a:gd name="T62" fmla="*/ 1436 w 2846"/>
              <a:gd name="T63" fmla="*/ 2810 h 2833"/>
              <a:gd name="T64" fmla="*/ 1285 w 2846"/>
              <a:gd name="T65" fmla="*/ 2682 h 2833"/>
              <a:gd name="T66" fmla="*/ 1017 w 2846"/>
              <a:gd name="T67" fmla="*/ 2387 h 2833"/>
              <a:gd name="T68" fmla="*/ 885 w 2846"/>
              <a:gd name="T69" fmla="*/ 2288 h 2833"/>
              <a:gd name="T70" fmla="*/ 782 w 2846"/>
              <a:gd name="T71" fmla="*/ 2324 h 2833"/>
              <a:gd name="T72" fmla="*/ 726 w 2846"/>
              <a:gd name="T73" fmla="*/ 2480 h 2833"/>
              <a:gd name="T74" fmla="*/ 658 w 2846"/>
              <a:gd name="T75" fmla="*/ 2654 h 2833"/>
              <a:gd name="T76" fmla="*/ 445 w 2846"/>
              <a:gd name="T77" fmla="*/ 2784 h 2833"/>
              <a:gd name="T78" fmla="*/ 195 w 2846"/>
              <a:gd name="T79" fmla="*/ 2724 h 2833"/>
              <a:gd name="T80" fmla="*/ 60 w 2846"/>
              <a:gd name="T81" fmla="*/ 2503 h 2833"/>
              <a:gd name="T82" fmla="*/ 116 w 2846"/>
              <a:gd name="T83" fmla="*/ 2252 h 2833"/>
              <a:gd name="T84" fmla="*/ 270 w 2846"/>
              <a:gd name="T85" fmla="*/ 2123 h 2833"/>
              <a:gd name="T86" fmla="*/ 409 w 2846"/>
              <a:gd name="T87" fmla="*/ 2104 h 2833"/>
              <a:gd name="T88" fmla="*/ 544 w 2846"/>
              <a:gd name="T89" fmla="*/ 2044 h 2833"/>
              <a:gd name="T90" fmla="*/ 537 w 2846"/>
              <a:gd name="T91" fmla="*/ 1904 h 2833"/>
              <a:gd name="T92" fmla="*/ 331 w 2846"/>
              <a:gd name="T93" fmla="*/ 1716 h 2833"/>
              <a:gd name="T94" fmla="*/ 68 w 2846"/>
              <a:gd name="T95" fmla="*/ 1497 h 2833"/>
              <a:gd name="T96" fmla="*/ 74 w 2846"/>
              <a:gd name="T97" fmla="*/ 1350 h 2833"/>
              <a:gd name="T98" fmla="*/ 295 w 2846"/>
              <a:gd name="T99" fmla="*/ 1089 h 2833"/>
              <a:gd name="T100" fmla="*/ 508 w 2846"/>
              <a:gd name="T101" fmla="*/ 878 h 2833"/>
              <a:gd name="T102" fmla="*/ 566 w 2846"/>
              <a:gd name="T103" fmla="*/ 949 h 2833"/>
              <a:gd name="T104" fmla="*/ 587 w 2846"/>
              <a:gd name="T105" fmla="*/ 1075 h 2833"/>
              <a:gd name="T106" fmla="*/ 696 w 2846"/>
              <a:gd name="T107" fmla="*/ 1275 h 2833"/>
              <a:gd name="T108" fmla="*/ 973 w 2846"/>
              <a:gd name="T109" fmla="*/ 1388 h 2833"/>
              <a:gd name="T110" fmla="*/ 1219 w 2846"/>
              <a:gd name="T111" fmla="*/ 1306 h 2833"/>
              <a:gd name="T112" fmla="*/ 1368 w 2846"/>
              <a:gd name="T113" fmla="*/ 1054 h 2833"/>
              <a:gd name="T114" fmla="*/ 1299 w 2846"/>
              <a:gd name="T115" fmla="*/ 761 h 2833"/>
              <a:gd name="T116" fmla="*/ 1077 w 2846"/>
              <a:gd name="T117" fmla="*/ 610 h 2833"/>
              <a:gd name="T118" fmla="*/ 905 w 2846"/>
              <a:gd name="T119" fmla="*/ 566 h 2833"/>
              <a:gd name="T120" fmla="*/ 880 w 2846"/>
              <a:gd name="T121" fmla="*/ 484 h 2833"/>
              <a:gd name="T122" fmla="*/ 1198 w 2846"/>
              <a:gd name="T123" fmla="*/ 200 h 2833"/>
              <a:gd name="T124" fmla="*/ 1411 w 2846"/>
              <a:gd name="T125" fmla="*/ 20 h 2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46" h="2833">
                <a:moveTo>
                  <a:pt x="1438" y="0"/>
                </a:moveTo>
                <a:lnTo>
                  <a:pt x="1464" y="34"/>
                </a:lnTo>
                <a:lnTo>
                  <a:pt x="1497" y="74"/>
                </a:lnTo>
                <a:lnTo>
                  <a:pt x="1536" y="121"/>
                </a:lnTo>
                <a:lnTo>
                  <a:pt x="1582" y="174"/>
                </a:lnTo>
                <a:lnTo>
                  <a:pt x="1631" y="232"/>
                </a:lnTo>
                <a:lnTo>
                  <a:pt x="1685" y="293"/>
                </a:lnTo>
                <a:lnTo>
                  <a:pt x="1743" y="360"/>
                </a:lnTo>
                <a:lnTo>
                  <a:pt x="1806" y="430"/>
                </a:lnTo>
                <a:lnTo>
                  <a:pt x="1873" y="503"/>
                </a:lnTo>
                <a:lnTo>
                  <a:pt x="1878" y="507"/>
                </a:lnTo>
                <a:lnTo>
                  <a:pt x="1916" y="533"/>
                </a:lnTo>
                <a:lnTo>
                  <a:pt x="1951" y="551"/>
                </a:lnTo>
                <a:lnTo>
                  <a:pt x="1983" y="561"/>
                </a:lnTo>
                <a:lnTo>
                  <a:pt x="2011" y="563"/>
                </a:lnTo>
                <a:lnTo>
                  <a:pt x="2036" y="558"/>
                </a:lnTo>
                <a:lnTo>
                  <a:pt x="2062" y="544"/>
                </a:lnTo>
                <a:lnTo>
                  <a:pt x="2083" y="523"/>
                </a:lnTo>
                <a:lnTo>
                  <a:pt x="2102" y="495"/>
                </a:lnTo>
                <a:lnTo>
                  <a:pt x="2116" y="461"/>
                </a:lnTo>
                <a:lnTo>
                  <a:pt x="2129" y="419"/>
                </a:lnTo>
                <a:lnTo>
                  <a:pt x="2137" y="372"/>
                </a:lnTo>
                <a:lnTo>
                  <a:pt x="2139" y="367"/>
                </a:lnTo>
                <a:lnTo>
                  <a:pt x="2139" y="361"/>
                </a:lnTo>
                <a:lnTo>
                  <a:pt x="2148" y="318"/>
                </a:lnTo>
                <a:lnTo>
                  <a:pt x="2160" y="272"/>
                </a:lnTo>
                <a:lnTo>
                  <a:pt x="2181" y="232"/>
                </a:lnTo>
                <a:lnTo>
                  <a:pt x="2206" y="193"/>
                </a:lnTo>
                <a:lnTo>
                  <a:pt x="2237" y="158"/>
                </a:lnTo>
                <a:lnTo>
                  <a:pt x="2276" y="123"/>
                </a:lnTo>
                <a:lnTo>
                  <a:pt x="2321" y="97"/>
                </a:lnTo>
                <a:lnTo>
                  <a:pt x="2369" y="76"/>
                </a:lnTo>
                <a:lnTo>
                  <a:pt x="2420" y="63"/>
                </a:lnTo>
                <a:lnTo>
                  <a:pt x="2472" y="60"/>
                </a:lnTo>
                <a:lnTo>
                  <a:pt x="2525" y="63"/>
                </a:lnTo>
                <a:lnTo>
                  <a:pt x="2576" y="76"/>
                </a:lnTo>
                <a:lnTo>
                  <a:pt x="2625" y="97"/>
                </a:lnTo>
                <a:lnTo>
                  <a:pt x="2669" y="123"/>
                </a:lnTo>
                <a:lnTo>
                  <a:pt x="2709" y="158"/>
                </a:lnTo>
                <a:lnTo>
                  <a:pt x="2742" y="197"/>
                </a:lnTo>
                <a:lnTo>
                  <a:pt x="2769" y="241"/>
                </a:lnTo>
                <a:lnTo>
                  <a:pt x="2788" y="288"/>
                </a:lnTo>
                <a:lnTo>
                  <a:pt x="2798" y="337"/>
                </a:lnTo>
                <a:lnTo>
                  <a:pt x="2802" y="388"/>
                </a:lnTo>
                <a:lnTo>
                  <a:pt x="2797" y="439"/>
                </a:lnTo>
                <a:lnTo>
                  <a:pt x="2784" y="488"/>
                </a:lnTo>
                <a:lnTo>
                  <a:pt x="2763" y="535"/>
                </a:lnTo>
                <a:lnTo>
                  <a:pt x="2735" y="579"/>
                </a:lnTo>
                <a:lnTo>
                  <a:pt x="2700" y="619"/>
                </a:lnTo>
                <a:lnTo>
                  <a:pt x="2690" y="630"/>
                </a:lnTo>
                <a:lnTo>
                  <a:pt x="2649" y="659"/>
                </a:lnTo>
                <a:lnTo>
                  <a:pt x="2605" y="684"/>
                </a:lnTo>
                <a:lnTo>
                  <a:pt x="2556" y="698"/>
                </a:lnTo>
                <a:lnTo>
                  <a:pt x="2504" y="707"/>
                </a:lnTo>
                <a:lnTo>
                  <a:pt x="2491" y="707"/>
                </a:lnTo>
                <a:lnTo>
                  <a:pt x="2486" y="708"/>
                </a:lnTo>
                <a:lnTo>
                  <a:pt x="2479" y="710"/>
                </a:lnTo>
                <a:lnTo>
                  <a:pt x="2444" y="721"/>
                </a:lnTo>
                <a:lnTo>
                  <a:pt x="2434" y="724"/>
                </a:lnTo>
                <a:lnTo>
                  <a:pt x="2411" y="731"/>
                </a:lnTo>
                <a:lnTo>
                  <a:pt x="2381" y="740"/>
                </a:lnTo>
                <a:lnTo>
                  <a:pt x="2351" y="752"/>
                </a:lnTo>
                <a:lnTo>
                  <a:pt x="2327" y="768"/>
                </a:lnTo>
                <a:lnTo>
                  <a:pt x="2306" y="787"/>
                </a:lnTo>
                <a:lnTo>
                  <a:pt x="2292" y="812"/>
                </a:lnTo>
                <a:lnTo>
                  <a:pt x="2286" y="836"/>
                </a:lnTo>
                <a:lnTo>
                  <a:pt x="2290" y="864"/>
                </a:lnTo>
                <a:lnTo>
                  <a:pt x="2300" y="898"/>
                </a:lnTo>
                <a:lnTo>
                  <a:pt x="2320" y="936"/>
                </a:lnTo>
                <a:lnTo>
                  <a:pt x="2346" y="975"/>
                </a:lnTo>
                <a:lnTo>
                  <a:pt x="2349" y="980"/>
                </a:lnTo>
                <a:lnTo>
                  <a:pt x="2421" y="1045"/>
                </a:lnTo>
                <a:lnTo>
                  <a:pt x="2490" y="1106"/>
                </a:lnTo>
                <a:lnTo>
                  <a:pt x="2556" y="1164"/>
                </a:lnTo>
                <a:lnTo>
                  <a:pt x="2618" y="1217"/>
                </a:lnTo>
                <a:lnTo>
                  <a:pt x="2676" y="1266"/>
                </a:lnTo>
                <a:lnTo>
                  <a:pt x="2726" y="1308"/>
                </a:lnTo>
                <a:lnTo>
                  <a:pt x="2772" y="1346"/>
                </a:lnTo>
                <a:lnTo>
                  <a:pt x="2812" y="1378"/>
                </a:lnTo>
                <a:lnTo>
                  <a:pt x="2846" y="1404"/>
                </a:lnTo>
                <a:lnTo>
                  <a:pt x="2819" y="1425"/>
                </a:lnTo>
                <a:lnTo>
                  <a:pt x="2788" y="1450"/>
                </a:lnTo>
                <a:lnTo>
                  <a:pt x="2749" y="1481"/>
                </a:lnTo>
                <a:lnTo>
                  <a:pt x="2704" y="1516"/>
                </a:lnTo>
                <a:lnTo>
                  <a:pt x="2655" y="1558"/>
                </a:lnTo>
                <a:lnTo>
                  <a:pt x="2600" y="1604"/>
                </a:lnTo>
                <a:lnTo>
                  <a:pt x="2541" y="1653"/>
                </a:lnTo>
                <a:lnTo>
                  <a:pt x="2477" y="1709"/>
                </a:lnTo>
                <a:lnTo>
                  <a:pt x="2411" y="1767"/>
                </a:lnTo>
                <a:lnTo>
                  <a:pt x="2342" y="1830"/>
                </a:lnTo>
                <a:lnTo>
                  <a:pt x="2271" y="1897"/>
                </a:lnTo>
                <a:lnTo>
                  <a:pt x="2265" y="1904"/>
                </a:lnTo>
                <a:lnTo>
                  <a:pt x="2262" y="1911"/>
                </a:lnTo>
                <a:lnTo>
                  <a:pt x="2257" y="1932"/>
                </a:lnTo>
                <a:lnTo>
                  <a:pt x="2258" y="1949"/>
                </a:lnTo>
                <a:lnTo>
                  <a:pt x="2262" y="1965"/>
                </a:lnTo>
                <a:lnTo>
                  <a:pt x="2265" y="1977"/>
                </a:lnTo>
                <a:lnTo>
                  <a:pt x="2279" y="2002"/>
                </a:lnTo>
                <a:lnTo>
                  <a:pt x="2299" y="2023"/>
                </a:lnTo>
                <a:lnTo>
                  <a:pt x="2321" y="2039"/>
                </a:lnTo>
                <a:lnTo>
                  <a:pt x="2348" y="2053"/>
                </a:lnTo>
                <a:lnTo>
                  <a:pt x="2378" y="2061"/>
                </a:lnTo>
                <a:lnTo>
                  <a:pt x="2407" y="2070"/>
                </a:lnTo>
                <a:lnTo>
                  <a:pt x="2437" y="2075"/>
                </a:lnTo>
                <a:lnTo>
                  <a:pt x="2467" y="2079"/>
                </a:lnTo>
                <a:lnTo>
                  <a:pt x="2476" y="2079"/>
                </a:lnTo>
                <a:lnTo>
                  <a:pt x="2530" y="2089"/>
                </a:lnTo>
                <a:lnTo>
                  <a:pt x="2583" y="2109"/>
                </a:lnTo>
                <a:lnTo>
                  <a:pt x="2630" y="2137"/>
                </a:lnTo>
                <a:lnTo>
                  <a:pt x="2674" y="2172"/>
                </a:lnTo>
                <a:lnTo>
                  <a:pt x="2707" y="2214"/>
                </a:lnTo>
                <a:lnTo>
                  <a:pt x="2735" y="2258"/>
                </a:lnTo>
                <a:lnTo>
                  <a:pt x="2754" y="2305"/>
                </a:lnTo>
                <a:lnTo>
                  <a:pt x="2765" y="2354"/>
                </a:lnTo>
                <a:lnTo>
                  <a:pt x="2770" y="2405"/>
                </a:lnTo>
                <a:lnTo>
                  <a:pt x="2767" y="2456"/>
                </a:lnTo>
                <a:lnTo>
                  <a:pt x="2754" y="2505"/>
                </a:lnTo>
                <a:lnTo>
                  <a:pt x="2735" y="2552"/>
                </a:lnTo>
                <a:lnTo>
                  <a:pt x="2709" y="2596"/>
                </a:lnTo>
                <a:lnTo>
                  <a:pt x="2674" y="2636"/>
                </a:lnTo>
                <a:lnTo>
                  <a:pt x="2634" y="2671"/>
                </a:lnTo>
                <a:lnTo>
                  <a:pt x="2588" y="2699"/>
                </a:lnTo>
                <a:lnTo>
                  <a:pt x="2537" y="2720"/>
                </a:lnTo>
                <a:lnTo>
                  <a:pt x="2484" y="2733"/>
                </a:lnTo>
                <a:lnTo>
                  <a:pt x="2430" y="2736"/>
                </a:lnTo>
                <a:lnTo>
                  <a:pt x="2379" y="2733"/>
                </a:lnTo>
                <a:lnTo>
                  <a:pt x="2330" y="2722"/>
                </a:lnTo>
                <a:lnTo>
                  <a:pt x="2283" y="2703"/>
                </a:lnTo>
                <a:lnTo>
                  <a:pt x="2241" y="2677"/>
                </a:lnTo>
                <a:lnTo>
                  <a:pt x="2202" y="2645"/>
                </a:lnTo>
                <a:lnTo>
                  <a:pt x="2176" y="2612"/>
                </a:lnTo>
                <a:lnTo>
                  <a:pt x="2153" y="2577"/>
                </a:lnTo>
                <a:lnTo>
                  <a:pt x="2136" y="2540"/>
                </a:lnTo>
                <a:lnTo>
                  <a:pt x="2120" y="2503"/>
                </a:lnTo>
                <a:lnTo>
                  <a:pt x="2108" y="2465"/>
                </a:lnTo>
                <a:lnTo>
                  <a:pt x="2100" y="2447"/>
                </a:lnTo>
                <a:lnTo>
                  <a:pt x="2099" y="2417"/>
                </a:lnTo>
                <a:lnTo>
                  <a:pt x="2095" y="2386"/>
                </a:lnTo>
                <a:lnTo>
                  <a:pt x="2090" y="2354"/>
                </a:lnTo>
                <a:lnTo>
                  <a:pt x="2083" y="2324"/>
                </a:lnTo>
                <a:lnTo>
                  <a:pt x="2071" y="2296"/>
                </a:lnTo>
                <a:lnTo>
                  <a:pt x="2055" y="2270"/>
                </a:lnTo>
                <a:lnTo>
                  <a:pt x="2034" y="2251"/>
                </a:lnTo>
                <a:lnTo>
                  <a:pt x="2009" y="2235"/>
                </a:lnTo>
                <a:lnTo>
                  <a:pt x="1990" y="2230"/>
                </a:lnTo>
                <a:lnTo>
                  <a:pt x="1965" y="2228"/>
                </a:lnTo>
                <a:lnTo>
                  <a:pt x="1937" y="2233"/>
                </a:lnTo>
                <a:lnTo>
                  <a:pt x="1930" y="2237"/>
                </a:lnTo>
                <a:lnTo>
                  <a:pt x="1923" y="2242"/>
                </a:lnTo>
                <a:lnTo>
                  <a:pt x="1862" y="2310"/>
                </a:lnTo>
                <a:lnTo>
                  <a:pt x="1802" y="2375"/>
                </a:lnTo>
                <a:lnTo>
                  <a:pt x="1745" y="2438"/>
                </a:lnTo>
                <a:lnTo>
                  <a:pt x="1692" y="2500"/>
                </a:lnTo>
                <a:lnTo>
                  <a:pt x="1643" y="2556"/>
                </a:lnTo>
                <a:lnTo>
                  <a:pt x="1597" y="2610"/>
                </a:lnTo>
                <a:lnTo>
                  <a:pt x="1557" y="2659"/>
                </a:lnTo>
                <a:lnTo>
                  <a:pt x="1520" y="2705"/>
                </a:lnTo>
                <a:lnTo>
                  <a:pt x="1487" y="2745"/>
                </a:lnTo>
                <a:lnTo>
                  <a:pt x="1459" y="2780"/>
                </a:lnTo>
                <a:lnTo>
                  <a:pt x="1436" y="2810"/>
                </a:lnTo>
                <a:lnTo>
                  <a:pt x="1418" y="2833"/>
                </a:lnTo>
                <a:lnTo>
                  <a:pt x="1394" y="2803"/>
                </a:lnTo>
                <a:lnTo>
                  <a:pt x="1362" y="2768"/>
                </a:lnTo>
                <a:lnTo>
                  <a:pt x="1327" y="2727"/>
                </a:lnTo>
                <a:lnTo>
                  <a:pt x="1285" y="2682"/>
                </a:lnTo>
                <a:lnTo>
                  <a:pt x="1240" y="2631"/>
                </a:lnTo>
                <a:lnTo>
                  <a:pt x="1191" y="2577"/>
                </a:lnTo>
                <a:lnTo>
                  <a:pt x="1136" y="2517"/>
                </a:lnTo>
                <a:lnTo>
                  <a:pt x="1078" y="2454"/>
                </a:lnTo>
                <a:lnTo>
                  <a:pt x="1017" y="2387"/>
                </a:lnTo>
                <a:lnTo>
                  <a:pt x="952" y="2317"/>
                </a:lnTo>
                <a:lnTo>
                  <a:pt x="950" y="2316"/>
                </a:lnTo>
                <a:lnTo>
                  <a:pt x="945" y="2312"/>
                </a:lnTo>
                <a:lnTo>
                  <a:pt x="913" y="2296"/>
                </a:lnTo>
                <a:lnTo>
                  <a:pt x="885" y="2288"/>
                </a:lnTo>
                <a:lnTo>
                  <a:pt x="859" y="2284"/>
                </a:lnTo>
                <a:lnTo>
                  <a:pt x="843" y="2286"/>
                </a:lnTo>
                <a:lnTo>
                  <a:pt x="829" y="2289"/>
                </a:lnTo>
                <a:lnTo>
                  <a:pt x="803" y="2303"/>
                </a:lnTo>
                <a:lnTo>
                  <a:pt x="782" y="2324"/>
                </a:lnTo>
                <a:lnTo>
                  <a:pt x="763" y="2352"/>
                </a:lnTo>
                <a:lnTo>
                  <a:pt x="747" y="2386"/>
                </a:lnTo>
                <a:lnTo>
                  <a:pt x="736" y="2428"/>
                </a:lnTo>
                <a:lnTo>
                  <a:pt x="728" y="2475"/>
                </a:lnTo>
                <a:lnTo>
                  <a:pt x="726" y="2480"/>
                </a:lnTo>
                <a:lnTo>
                  <a:pt x="724" y="2486"/>
                </a:lnTo>
                <a:lnTo>
                  <a:pt x="717" y="2531"/>
                </a:lnTo>
                <a:lnTo>
                  <a:pt x="703" y="2575"/>
                </a:lnTo>
                <a:lnTo>
                  <a:pt x="684" y="2615"/>
                </a:lnTo>
                <a:lnTo>
                  <a:pt x="658" y="2654"/>
                </a:lnTo>
                <a:lnTo>
                  <a:pt x="628" y="2689"/>
                </a:lnTo>
                <a:lnTo>
                  <a:pt x="587" y="2724"/>
                </a:lnTo>
                <a:lnTo>
                  <a:pt x="544" y="2750"/>
                </a:lnTo>
                <a:lnTo>
                  <a:pt x="496" y="2771"/>
                </a:lnTo>
                <a:lnTo>
                  <a:pt x="445" y="2784"/>
                </a:lnTo>
                <a:lnTo>
                  <a:pt x="393" y="2787"/>
                </a:lnTo>
                <a:lnTo>
                  <a:pt x="338" y="2784"/>
                </a:lnTo>
                <a:lnTo>
                  <a:pt x="288" y="2771"/>
                </a:lnTo>
                <a:lnTo>
                  <a:pt x="240" y="2750"/>
                </a:lnTo>
                <a:lnTo>
                  <a:pt x="195" y="2724"/>
                </a:lnTo>
                <a:lnTo>
                  <a:pt x="154" y="2689"/>
                </a:lnTo>
                <a:lnTo>
                  <a:pt x="121" y="2649"/>
                </a:lnTo>
                <a:lnTo>
                  <a:pt x="93" y="2603"/>
                </a:lnTo>
                <a:lnTo>
                  <a:pt x="72" y="2556"/>
                </a:lnTo>
                <a:lnTo>
                  <a:pt x="60" y="2503"/>
                </a:lnTo>
                <a:lnTo>
                  <a:pt x="54" y="2451"/>
                </a:lnTo>
                <a:lnTo>
                  <a:pt x="58" y="2396"/>
                </a:lnTo>
                <a:lnTo>
                  <a:pt x="68" y="2345"/>
                </a:lnTo>
                <a:lnTo>
                  <a:pt x="88" y="2296"/>
                </a:lnTo>
                <a:lnTo>
                  <a:pt x="116" y="2252"/>
                </a:lnTo>
                <a:lnTo>
                  <a:pt x="149" y="2212"/>
                </a:lnTo>
                <a:lnTo>
                  <a:pt x="179" y="2184"/>
                </a:lnTo>
                <a:lnTo>
                  <a:pt x="209" y="2160"/>
                </a:lnTo>
                <a:lnTo>
                  <a:pt x="238" y="2139"/>
                </a:lnTo>
                <a:lnTo>
                  <a:pt x="270" y="2123"/>
                </a:lnTo>
                <a:lnTo>
                  <a:pt x="305" y="2114"/>
                </a:lnTo>
                <a:lnTo>
                  <a:pt x="340" y="2109"/>
                </a:lnTo>
                <a:lnTo>
                  <a:pt x="347" y="2109"/>
                </a:lnTo>
                <a:lnTo>
                  <a:pt x="377" y="2107"/>
                </a:lnTo>
                <a:lnTo>
                  <a:pt x="409" y="2104"/>
                </a:lnTo>
                <a:lnTo>
                  <a:pt x="440" y="2098"/>
                </a:lnTo>
                <a:lnTo>
                  <a:pt x="470" y="2091"/>
                </a:lnTo>
                <a:lnTo>
                  <a:pt x="498" y="2079"/>
                </a:lnTo>
                <a:lnTo>
                  <a:pt x="522" y="2063"/>
                </a:lnTo>
                <a:lnTo>
                  <a:pt x="544" y="2044"/>
                </a:lnTo>
                <a:lnTo>
                  <a:pt x="558" y="2019"/>
                </a:lnTo>
                <a:lnTo>
                  <a:pt x="563" y="1995"/>
                </a:lnTo>
                <a:lnTo>
                  <a:pt x="563" y="1967"/>
                </a:lnTo>
                <a:lnTo>
                  <a:pt x="552" y="1937"/>
                </a:lnTo>
                <a:lnTo>
                  <a:pt x="537" y="1904"/>
                </a:lnTo>
                <a:lnTo>
                  <a:pt x="535" y="1898"/>
                </a:lnTo>
                <a:lnTo>
                  <a:pt x="531" y="1895"/>
                </a:lnTo>
                <a:lnTo>
                  <a:pt x="461" y="1832"/>
                </a:lnTo>
                <a:lnTo>
                  <a:pt x="395" y="1772"/>
                </a:lnTo>
                <a:lnTo>
                  <a:pt x="331" y="1716"/>
                </a:lnTo>
                <a:lnTo>
                  <a:pt x="270" y="1664"/>
                </a:lnTo>
                <a:lnTo>
                  <a:pt x="214" y="1615"/>
                </a:lnTo>
                <a:lnTo>
                  <a:pt x="160" y="1571"/>
                </a:lnTo>
                <a:lnTo>
                  <a:pt x="112" y="1530"/>
                </a:lnTo>
                <a:lnTo>
                  <a:pt x="68" y="1497"/>
                </a:lnTo>
                <a:lnTo>
                  <a:pt x="32" y="1466"/>
                </a:lnTo>
                <a:lnTo>
                  <a:pt x="0" y="1441"/>
                </a:lnTo>
                <a:lnTo>
                  <a:pt x="19" y="1418"/>
                </a:lnTo>
                <a:lnTo>
                  <a:pt x="44" y="1387"/>
                </a:lnTo>
                <a:lnTo>
                  <a:pt x="74" y="1350"/>
                </a:lnTo>
                <a:lnTo>
                  <a:pt x="109" y="1308"/>
                </a:lnTo>
                <a:lnTo>
                  <a:pt x="147" y="1261"/>
                </a:lnTo>
                <a:lnTo>
                  <a:pt x="193" y="1208"/>
                </a:lnTo>
                <a:lnTo>
                  <a:pt x="242" y="1150"/>
                </a:lnTo>
                <a:lnTo>
                  <a:pt x="295" y="1089"/>
                </a:lnTo>
                <a:lnTo>
                  <a:pt x="352" y="1026"/>
                </a:lnTo>
                <a:lnTo>
                  <a:pt x="412" y="957"/>
                </a:lnTo>
                <a:lnTo>
                  <a:pt x="477" y="889"/>
                </a:lnTo>
                <a:lnTo>
                  <a:pt x="494" y="882"/>
                </a:lnTo>
                <a:lnTo>
                  <a:pt x="508" y="878"/>
                </a:lnTo>
                <a:lnTo>
                  <a:pt x="517" y="878"/>
                </a:lnTo>
                <a:lnTo>
                  <a:pt x="524" y="880"/>
                </a:lnTo>
                <a:lnTo>
                  <a:pt x="542" y="892"/>
                </a:lnTo>
                <a:lnTo>
                  <a:pt x="556" y="915"/>
                </a:lnTo>
                <a:lnTo>
                  <a:pt x="566" y="949"/>
                </a:lnTo>
                <a:lnTo>
                  <a:pt x="573" y="991"/>
                </a:lnTo>
                <a:lnTo>
                  <a:pt x="577" y="1040"/>
                </a:lnTo>
                <a:lnTo>
                  <a:pt x="579" y="1047"/>
                </a:lnTo>
                <a:lnTo>
                  <a:pt x="580" y="1052"/>
                </a:lnTo>
                <a:lnTo>
                  <a:pt x="587" y="1075"/>
                </a:lnTo>
                <a:lnTo>
                  <a:pt x="601" y="1113"/>
                </a:lnTo>
                <a:lnTo>
                  <a:pt x="619" y="1155"/>
                </a:lnTo>
                <a:lnTo>
                  <a:pt x="640" y="1197"/>
                </a:lnTo>
                <a:lnTo>
                  <a:pt x="665" y="1238"/>
                </a:lnTo>
                <a:lnTo>
                  <a:pt x="696" y="1275"/>
                </a:lnTo>
                <a:lnTo>
                  <a:pt x="743" y="1315"/>
                </a:lnTo>
                <a:lnTo>
                  <a:pt x="794" y="1346"/>
                </a:lnTo>
                <a:lnTo>
                  <a:pt x="850" y="1369"/>
                </a:lnTo>
                <a:lnTo>
                  <a:pt x="910" y="1383"/>
                </a:lnTo>
                <a:lnTo>
                  <a:pt x="973" y="1388"/>
                </a:lnTo>
                <a:lnTo>
                  <a:pt x="1026" y="1385"/>
                </a:lnTo>
                <a:lnTo>
                  <a:pt x="1077" y="1374"/>
                </a:lnTo>
                <a:lnTo>
                  <a:pt x="1127" y="1357"/>
                </a:lnTo>
                <a:lnTo>
                  <a:pt x="1175" y="1334"/>
                </a:lnTo>
                <a:lnTo>
                  <a:pt x="1219" y="1306"/>
                </a:lnTo>
                <a:lnTo>
                  <a:pt x="1257" y="1271"/>
                </a:lnTo>
                <a:lnTo>
                  <a:pt x="1297" y="1224"/>
                </a:lnTo>
                <a:lnTo>
                  <a:pt x="1331" y="1171"/>
                </a:lnTo>
                <a:lnTo>
                  <a:pt x="1354" y="1113"/>
                </a:lnTo>
                <a:lnTo>
                  <a:pt x="1368" y="1054"/>
                </a:lnTo>
                <a:lnTo>
                  <a:pt x="1373" y="992"/>
                </a:lnTo>
                <a:lnTo>
                  <a:pt x="1369" y="929"/>
                </a:lnTo>
                <a:lnTo>
                  <a:pt x="1354" y="870"/>
                </a:lnTo>
                <a:lnTo>
                  <a:pt x="1331" y="814"/>
                </a:lnTo>
                <a:lnTo>
                  <a:pt x="1299" y="761"/>
                </a:lnTo>
                <a:lnTo>
                  <a:pt x="1259" y="714"/>
                </a:lnTo>
                <a:lnTo>
                  <a:pt x="1219" y="679"/>
                </a:lnTo>
                <a:lnTo>
                  <a:pt x="1175" y="649"/>
                </a:lnTo>
                <a:lnTo>
                  <a:pt x="1127" y="626"/>
                </a:lnTo>
                <a:lnTo>
                  <a:pt x="1077" y="610"/>
                </a:lnTo>
                <a:lnTo>
                  <a:pt x="1026" y="600"/>
                </a:lnTo>
                <a:lnTo>
                  <a:pt x="1017" y="598"/>
                </a:lnTo>
                <a:lnTo>
                  <a:pt x="971" y="591"/>
                </a:lnTo>
                <a:lnTo>
                  <a:pt x="935" y="581"/>
                </a:lnTo>
                <a:lnTo>
                  <a:pt x="905" y="566"/>
                </a:lnTo>
                <a:lnTo>
                  <a:pt x="882" y="551"/>
                </a:lnTo>
                <a:lnTo>
                  <a:pt x="870" y="531"/>
                </a:lnTo>
                <a:lnTo>
                  <a:pt x="870" y="521"/>
                </a:lnTo>
                <a:lnTo>
                  <a:pt x="871" y="505"/>
                </a:lnTo>
                <a:lnTo>
                  <a:pt x="880" y="484"/>
                </a:lnTo>
                <a:lnTo>
                  <a:pt x="949" y="421"/>
                </a:lnTo>
                <a:lnTo>
                  <a:pt x="1015" y="360"/>
                </a:lnTo>
                <a:lnTo>
                  <a:pt x="1080" y="302"/>
                </a:lnTo>
                <a:lnTo>
                  <a:pt x="1140" y="249"/>
                </a:lnTo>
                <a:lnTo>
                  <a:pt x="1198" y="200"/>
                </a:lnTo>
                <a:lnTo>
                  <a:pt x="1250" y="155"/>
                </a:lnTo>
                <a:lnTo>
                  <a:pt x="1297" y="114"/>
                </a:lnTo>
                <a:lnTo>
                  <a:pt x="1341" y="78"/>
                </a:lnTo>
                <a:lnTo>
                  <a:pt x="1380" y="46"/>
                </a:lnTo>
                <a:lnTo>
                  <a:pt x="1411" y="20"/>
                </a:lnTo>
                <a:lnTo>
                  <a:pt x="1438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33">
            <a:extLst>
              <a:ext uri="{FF2B5EF4-FFF2-40B4-BE49-F238E27FC236}">
                <a16:creationId xmlns="" xmlns:a16="http://schemas.microsoft.com/office/drawing/2014/main" id="{6EA227E8-7DDE-4B8D-A978-DF4BFA5D0CDC}"/>
              </a:ext>
            </a:extLst>
          </p:cNvPr>
          <p:cNvSpPr>
            <a:spLocks/>
          </p:cNvSpPr>
          <p:nvPr/>
        </p:nvSpPr>
        <p:spPr bwMode="auto">
          <a:xfrm>
            <a:off x="3867690" y="4149700"/>
            <a:ext cx="1567686" cy="1544856"/>
          </a:xfrm>
          <a:custGeom>
            <a:avLst/>
            <a:gdLst>
              <a:gd name="T0" fmla="*/ 1471 w 2884"/>
              <a:gd name="T1" fmla="*/ 34 h 2843"/>
              <a:gd name="T2" fmla="*/ 1587 w 2884"/>
              <a:gd name="T3" fmla="*/ 121 h 2843"/>
              <a:gd name="T4" fmla="*/ 1745 w 2884"/>
              <a:gd name="T5" fmla="*/ 249 h 2843"/>
              <a:gd name="T6" fmla="*/ 1930 w 2884"/>
              <a:gd name="T7" fmla="*/ 412 h 2843"/>
              <a:gd name="T8" fmla="*/ 1995 w 2884"/>
              <a:gd name="T9" fmla="*/ 495 h 2843"/>
              <a:gd name="T10" fmla="*/ 1927 w 2884"/>
              <a:gd name="T11" fmla="*/ 516 h 2843"/>
              <a:gd name="T12" fmla="*/ 1811 w 2884"/>
              <a:gd name="T13" fmla="*/ 538 h 2843"/>
              <a:gd name="T14" fmla="*/ 1669 w 2884"/>
              <a:gd name="T15" fmla="*/ 607 h 2843"/>
              <a:gd name="T16" fmla="*/ 1555 w 2884"/>
              <a:gd name="T17" fmla="*/ 740 h 2843"/>
              <a:gd name="T18" fmla="*/ 1510 w 2884"/>
              <a:gd name="T19" fmla="*/ 899 h 2843"/>
              <a:gd name="T20" fmla="*/ 1532 w 2884"/>
              <a:gd name="T21" fmla="*/ 1064 h 2843"/>
              <a:gd name="T22" fmla="*/ 1625 w 2884"/>
              <a:gd name="T23" fmla="*/ 1210 h 2843"/>
              <a:gd name="T24" fmla="*/ 1781 w 2884"/>
              <a:gd name="T25" fmla="*/ 1306 h 2843"/>
              <a:gd name="T26" fmla="*/ 1967 w 2884"/>
              <a:gd name="T27" fmla="*/ 1320 h 2843"/>
              <a:gd name="T28" fmla="*/ 2137 w 2884"/>
              <a:gd name="T29" fmla="*/ 1250 h 2843"/>
              <a:gd name="T30" fmla="*/ 2253 w 2884"/>
              <a:gd name="T31" fmla="*/ 1118 h 2843"/>
              <a:gd name="T32" fmla="*/ 2295 w 2884"/>
              <a:gd name="T33" fmla="*/ 966 h 2843"/>
              <a:gd name="T34" fmla="*/ 2328 w 2884"/>
              <a:gd name="T35" fmla="*/ 866 h 2843"/>
              <a:gd name="T36" fmla="*/ 2360 w 2884"/>
              <a:gd name="T37" fmla="*/ 819 h 2843"/>
              <a:gd name="T38" fmla="*/ 2432 w 2884"/>
              <a:gd name="T39" fmla="*/ 885 h 2843"/>
              <a:gd name="T40" fmla="*/ 2606 w 2884"/>
              <a:gd name="T41" fmla="*/ 1078 h 2843"/>
              <a:gd name="T42" fmla="*/ 2746 w 2884"/>
              <a:gd name="T43" fmla="*/ 1239 h 2843"/>
              <a:gd name="T44" fmla="*/ 2844 w 2884"/>
              <a:gd name="T45" fmla="*/ 1360 h 2843"/>
              <a:gd name="T46" fmla="*/ 1420 w 2884"/>
              <a:gd name="T47" fmla="*/ 2843 h 2843"/>
              <a:gd name="T48" fmla="*/ 39 w 2884"/>
              <a:gd name="T49" fmla="*/ 1374 h 2843"/>
              <a:gd name="T50" fmla="*/ 133 w 2884"/>
              <a:gd name="T51" fmla="*/ 1257 h 2843"/>
              <a:gd name="T52" fmla="*/ 268 w 2884"/>
              <a:gd name="T53" fmla="*/ 1099 h 2843"/>
              <a:gd name="T54" fmla="*/ 435 w 2884"/>
              <a:gd name="T55" fmla="*/ 912 h 2843"/>
              <a:gd name="T56" fmla="*/ 507 w 2884"/>
              <a:gd name="T57" fmla="*/ 845 h 2843"/>
              <a:gd name="T58" fmla="*/ 526 w 2884"/>
              <a:gd name="T59" fmla="*/ 857 h 2843"/>
              <a:gd name="T60" fmla="*/ 549 w 2884"/>
              <a:gd name="T61" fmla="*/ 903 h 2843"/>
              <a:gd name="T62" fmla="*/ 561 w 2884"/>
              <a:gd name="T63" fmla="*/ 1003 h 2843"/>
              <a:gd name="T64" fmla="*/ 572 w 2884"/>
              <a:gd name="T65" fmla="*/ 1036 h 2843"/>
              <a:gd name="T66" fmla="*/ 622 w 2884"/>
              <a:gd name="T67" fmla="*/ 1161 h 2843"/>
              <a:gd name="T68" fmla="*/ 729 w 2884"/>
              <a:gd name="T69" fmla="*/ 1280 h 2843"/>
              <a:gd name="T70" fmla="*/ 896 w 2884"/>
              <a:gd name="T71" fmla="*/ 1348 h 2843"/>
              <a:gd name="T72" fmla="*/ 1066 w 2884"/>
              <a:gd name="T73" fmla="*/ 1339 h 2843"/>
              <a:gd name="T74" fmla="*/ 1212 w 2884"/>
              <a:gd name="T75" fmla="*/ 1267 h 2843"/>
              <a:gd name="T76" fmla="*/ 1320 w 2884"/>
              <a:gd name="T77" fmla="*/ 1139 h 2843"/>
              <a:gd name="T78" fmla="*/ 1368 w 2884"/>
              <a:gd name="T79" fmla="*/ 980 h 2843"/>
              <a:gd name="T80" fmla="*/ 1343 w 2884"/>
              <a:gd name="T81" fmla="*/ 815 h 2843"/>
              <a:gd name="T82" fmla="*/ 1252 w 2884"/>
              <a:gd name="T83" fmla="*/ 672 h 2843"/>
              <a:gd name="T84" fmla="*/ 1113 w 2884"/>
              <a:gd name="T85" fmla="*/ 582 h 2843"/>
              <a:gd name="T86" fmla="*/ 999 w 2884"/>
              <a:gd name="T87" fmla="*/ 558 h 2843"/>
              <a:gd name="T88" fmla="*/ 891 w 2884"/>
              <a:gd name="T89" fmla="*/ 528 h 2843"/>
              <a:gd name="T90" fmla="*/ 857 w 2884"/>
              <a:gd name="T91" fmla="*/ 493 h 2843"/>
              <a:gd name="T92" fmla="*/ 922 w 2884"/>
              <a:gd name="T93" fmla="*/ 424 h 2843"/>
              <a:gd name="T94" fmla="*/ 1110 w 2884"/>
              <a:gd name="T95" fmla="*/ 258 h 2843"/>
              <a:gd name="T96" fmla="*/ 1264 w 2884"/>
              <a:gd name="T97" fmla="*/ 128 h 2843"/>
              <a:gd name="T98" fmla="*/ 1378 w 2884"/>
              <a:gd name="T99" fmla="*/ 35 h 2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84" h="2843">
                <a:moveTo>
                  <a:pt x="1426" y="0"/>
                </a:moveTo>
                <a:lnTo>
                  <a:pt x="1445" y="14"/>
                </a:lnTo>
                <a:lnTo>
                  <a:pt x="1471" y="34"/>
                </a:lnTo>
                <a:lnTo>
                  <a:pt x="1504" y="58"/>
                </a:lnTo>
                <a:lnTo>
                  <a:pt x="1543" y="88"/>
                </a:lnTo>
                <a:lnTo>
                  <a:pt x="1587" y="121"/>
                </a:lnTo>
                <a:lnTo>
                  <a:pt x="1634" y="160"/>
                </a:lnTo>
                <a:lnTo>
                  <a:pt x="1687" y="202"/>
                </a:lnTo>
                <a:lnTo>
                  <a:pt x="1745" y="249"/>
                </a:lnTo>
                <a:lnTo>
                  <a:pt x="1804" y="300"/>
                </a:lnTo>
                <a:lnTo>
                  <a:pt x="1866" y="354"/>
                </a:lnTo>
                <a:lnTo>
                  <a:pt x="1930" y="412"/>
                </a:lnTo>
                <a:lnTo>
                  <a:pt x="1999" y="473"/>
                </a:lnTo>
                <a:lnTo>
                  <a:pt x="2011" y="486"/>
                </a:lnTo>
                <a:lnTo>
                  <a:pt x="1995" y="495"/>
                </a:lnTo>
                <a:lnTo>
                  <a:pt x="1976" y="503"/>
                </a:lnTo>
                <a:lnTo>
                  <a:pt x="1952" y="509"/>
                </a:lnTo>
                <a:lnTo>
                  <a:pt x="1927" y="516"/>
                </a:lnTo>
                <a:lnTo>
                  <a:pt x="1895" y="523"/>
                </a:lnTo>
                <a:lnTo>
                  <a:pt x="1862" y="533"/>
                </a:lnTo>
                <a:lnTo>
                  <a:pt x="1811" y="538"/>
                </a:lnTo>
                <a:lnTo>
                  <a:pt x="1762" y="554"/>
                </a:lnTo>
                <a:lnTo>
                  <a:pt x="1715" y="577"/>
                </a:lnTo>
                <a:lnTo>
                  <a:pt x="1669" y="607"/>
                </a:lnTo>
                <a:lnTo>
                  <a:pt x="1625" y="647"/>
                </a:lnTo>
                <a:lnTo>
                  <a:pt x="1587" y="691"/>
                </a:lnTo>
                <a:lnTo>
                  <a:pt x="1555" y="740"/>
                </a:lnTo>
                <a:lnTo>
                  <a:pt x="1532" y="791"/>
                </a:lnTo>
                <a:lnTo>
                  <a:pt x="1517" y="845"/>
                </a:lnTo>
                <a:lnTo>
                  <a:pt x="1510" y="899"/>
                </a:lnTo>
                <a:lnTo>
                  <a:pt x="1510" y="955"/>
                </a:lnTo>
                <a:lnTo>
                  <a:pt x="1517" y="1012"/>
                </a:lnTo>
                <a:lnTo>
                  <a:pt x="1532" y="1064"/>
                </a:lnTo>
                <a:lnTo>
                  <a:pt x="1555" y="1117"/>
                </a:lnTo>
                <a:lnTo>
                  <a:pt x="1587" y="1164"/>
                </a:lnTo>
                <a:lnTo>
                  <a:pt x="1625" y="1210"/>
                </a:lnTo>
                <a:lnTo>
                  <a:pt x="1673" y="1250"/>
                </a:lnTo>
                <a:lnTo>
                  <a:pt x="1725" y="1281"/>
                </a:lnTo>
                <a:lnTo>
                  <a:pt x="1781" y="1306"/>
                </a:lnTo>
                <a:lnTo>
                  <a:pt x="1843" y="1320"/>
                </a:lnTo>
                <a:lnTo>
                  <a:pt x="1904" y="1325"/>
                </a:lnTo>
                <a:lnTo>
                  <a:pt x="1967" y="1320"/>
                </a:lnTo>
                <a:lnTo>
                  <a:pt x="2027" y="1306"/>
                </a:lnTo>
                <a:lnTo>
                  <a:pt x="2085" y="1281"/>
                </a:lnTo>
                <a:lnTo>
                  <a:pt x="2137" y="1250"/>
                </a:lnTo>
                <a:lnTo>
                  <a:pt x="2185" y="1208"/>
                </a:lnTo>
                <a:lnTo>
                  <a:pt x="2223" y="1166"/>
                </a:lnTo>
                <a:lnTo>
                  <a:pt x="2253" y="1118"/>
                </a:lnTo>
                <a:lnTo>
                  <a:pt x="2274" y="1069"/>
                </a:lnTo>
                <a:lnTo>
                  <a:pt x="2288" y="1019"/>
                </a:lnTo>
                <a:lnTo>
                  <a:pt x="2295" y="966"/>
                </a:lnTo>
                <a:lnTo>
                  <a:pt x="2307" y="931"/>
                </a:lnTo>
                <a:lnTo>
                  <a:pt x="2318" y="896"/>
                </a:lnTo>
                <a:lnTo>
                  <a:pt x="2328" y="866"/>
                </a:lnTo>
                <a:lnTo>
                  <a:pt x="2337" y="843"/>
                </a:lnTo>
                <a:lnTo>
                  <a:pt x="2348" y="828"/>
                </a:lnTo>
                <a:lnTo>
                  <a:pt x="2360" y="819"/>
                </a:lnTo>
                <a:lnTo>
                  <a:pt x="2364" y="817"/>
                </a:lnTo>
                <a:lnTo>
                  <a:pt x="2367" y="817"/>
                </a:lnTo>
                <a:lnTo>
                  <a:pt x="2432" y="885"/>
                </a:lnTo>
                <a:lnTo>
                  <a:pt x="2493" y="952"/>
                </a:lnTo>
                <a:lnTo>
                  <a:pt x="2551" y="1017"/>
                </a:lnTo>
                <a:lnTo>
                  <a:pt x="2606" y="1078"/>
                </a:lnTo>
                <a:lnTo>
                  <a:pt x="2656" y="1136"/>
                </a:lnTo>
                <a:lnTo>
                  <a:pt x="2704" y="1190"/>
                </a:lnTo>
                <a:lnTo>
                  <a:pt x="2746" y="1239"/>
                </a:lnTo>
                <a:lnTo>
                  <a:pt x="2783" y="1285"/>
                </a:lnTo>
                <a:lnTo>
                  <a:pt x="2816" y="1325"/>
                </a:lnTo>
                <a:lnTo>
                  <a:pt x="2844" y="1360"/>
                </a:lnTo>
                <a:lnTo>
                  <a:pt x="2867" y="1388"/>
                </a:lnTo>
                <a:lnTo>
                  <a:pt x="2884" y="1409"/>
                </a:lnTo>
                <a:lnTo>
                  <a:pt x="1420" y="2843"/>
                </a:lnTo>
                <a:lnTo>
                  <a:pt x="0" y="1423"/>
                </a:lnTo>
                <a:lnTo>
                  <a:pt x="18" y="1402"/>
                </a:lnTo>
                <a:lnTo>
                  <a:pt x="39" y="1374"/>
                </a:lnTo>
                <a:lnTo>
                  <a:pt x="67" y="1341"/>
                </a:lnTo>
                <a:lnTo>
                  <a:pt x="98" y="1301"/>
                </a:lnTo>
                <a:lnTo>
                  <a:pt x="133" y="1257"/>
                </a:lnTo>
                <a:lnTo>
                  <a:pt x="175" y="1208"/>
                </a:lnTo>
                <a:lnTo>
                  <a:pt x="219" y="1155"/>
                </a:lnTo>
                <a:lnTo>
                  <a:pt x="268" y="1099"/>
                </a:lnTo>
                <a:lnTo>
                  <a:pt x="319" y="1040"/>
                </a:lnTo>
                <a:lnTo>
                  <a:pt x="375" y="976"/>
                </a:lnTo>
                <a:lnTo>
                  <a:pt x="435" y="912"/>
                </a:lnTo>
                <a:lnTo>
                  <a:pt x="496" y="843"/>
                </a:lnTo>
                <a:lnTo>
                  <a:pt x="502" y="843"/>
                </a:lnTo>
                <a:lnTo>
                  <a:pt x="507" y="845"/>
                </a:lnTo>
                <a:lnTo>
                  <a:pt x="512" y="847"/>
                </a:lnTo>
                <a:lnTo>
                  <a:pt x="519" y="850"/>
                </a:lnTo>
                <a:lnTo>
                  <a:pt x="526" y="857"/>
                </a:lnTo>
                <a:lnTo>
                  <a:pt x="533" y="868"/>
                </a:lnTo>
                <a:lnTo>
                  <a:pt x="542" y="882"/>
                </a:lnTo>
                <a:lnTo>
                  <a:pt x="549" y="903"/>
                </a:lnTo>
                <a:lnTo>
                  <a:pt x="554" y="929"/>
                </a:lnTo>
                <a:lnTo>
                  <a:pt x="559" y="962"/>
                </a:lnTo>
                <a:lnTo>
                  <a:pt x="561" y="1003"/>
                </a:lnTo>
                <a:lnTo>
                  <a:pt x="561" y="1010"/>
                </a:lnTo>
                <a:lnTo>
                  <a:pt x="565" y="1017"/>
                </a:lnTo>
                <a:lnTo>
                  <a:pt x="572" y="1036"/>
                </a:lnTo>
                <a:lnTo>
                  <a:pt x="586" y="1075"/>
                </a:lnTo>
                <a:lnTo>
                  <a:pt x="601" y="1118"/>
                </a:lnTo>
                <a:lnTo>
                  <a:pt x="622" y="1161"/>
                </a:lnTo>
                <a:lnTo>
                  <a:pt x="649" y="1203"/>
                </a:lnTo>
                <a:lnTo>
                  <a:pt x="682" y="1241"/>
                </a:lnTo>
                <a:lnTo>
                  <a:pt x="729" y="1280"/>
                </a:lnTo>
                <a:lnTo>
                  <a:pt x="780" y="1311"/>
                </a:lnTo>
                <a:lnTo>
                  <a:pt x="836" y="1334"/>
                </a:lnTo>
                <a:lnTo>
                  <a:pt x="896" y="1348"/>
                </a:lnTo>
                <a:lnTo>
                  <a:pt x="959" y="1353"/>
                </a:lnTo>
                <a:lnTo>
                  <a:pt x="1013" y="1350"/>
                </a:lnTo>
                <a:lnTo>
                  <a:pt x="1066" y="1339"/>
                </a:lnTo>
                <a:lnTo>
                  <a:pt x="1119" y="1322"/>
                </a:lnTo>
                <a:lnTo>
                  <a:pt x="1166" y="1297"/>
                </a:lnTo>
                <a:lnTo>
                  <a:pt x="1212" y="1267"/>
                </a:lnTo>
                <a:lnTo>
                  <a:pt x="1252" y="1232"/>
                </a:lnTo>
                <a:lnTo>
                  <a:pt x="1291" y="1189"/>
                </a:lnTo>
                <a:lnTo>
                  <a:pt x="1320" y="1139"/>
                </a:lnTo>
                <a:lnTo>
                  <a:pt x="1345" y="1089"/>
                </a:lnTo>
                <a:lnTo>
                  <a:pt x="1359" y="1034"/>
                </a:lnTo>
                <a:lnTo>
                  <a:pt x="1368" y="980"/>
                </a:lnTo>
                <a:lnTo>
                  <a:pt x="1368" y="924"/>
                </a:lnTo>
                <a:lnTo>
                  <a:pt x="1359" y="870"/>
                </a:lnTo>
                <a:lnTo>
                  <a:pt x="1343" y="815"/>
                </a:lnTo>
                <a:lnTo>
                  <a:pt x="1320" y="764"/>
                </a:lnTo>
                <a:lnTo>
                  <a:pt x="1291" y="715"/>
                </a:lnTo>
                <a:lnTo>
                  <a:pt x="1252" y="672"/>
                </a:lnTo>
                <a:lnTo>
                  <a:pt x="1210" y="635"/>
                </a:lnTo>
                <a:lnTo>
                  <a:pt x="1164" y="605"/>
                </a:lnTo>
                <a:lnTo>
                  <a:pt x="1113" y="582"/>
                </a:lnTo>
                <a:lnTo>
                  <a:pt x="1061" y="566"/>
                </a:lnTo>
                <a:lnTo>
                  <a:pt x="1005" y="558"/>
                </a:lnTo>
                <a:lnTo>
                  <a:pt x="999" y="558"/>
                </a:lnTo>
                <a:lnTo>
                  <a:pt x="954" y="549"/>
                </a:lnTo>
                <a:lnTo>
                  <a:pt x="919" y="540"/>
                </a:lnTo>
                <a:lnTo>
                  <a:pt x="891" y="528"/>
                </a:lnTo>
                <a:lnTo>
                  <a:pt x="870" y="514"/>
                </a:lnTo>
                <a:lnTo>
                  <a:pt x="859" y="498"/>
                </a:lnTo>
                <a:lnTo>
                  <a:pt x="857" y="493"/>
                </a:lnTo>
                <a:lnTo>
                  <a:pt x="856" y="489"/>
                </a:lnTo>
                <a:lnTo>
                  <a:pt x="856" y="486"/>
                </a:lnTo>
                <a:lnTo>
                  <a:pt x="922" y="424"/>
                </a:lnTo>
                <a:lnTo>
                  <a:pt x="987" y="365"/>
                </a:lnTo>
                <a:lnTo>
                  <a:pt x="1050" y="311"/>
                </a:lnTo>
                <a:lnTo>
                  <a:pt x="1110" y="258"/>
                </a:lnTo>
                <a:lnTo>
                  <a:pt x="1164" y="211"/>
                </a:lnTo>
                <a:lnTo>
                  <a:pt x="1217" y="167"/>
                </a:lnTo>
                <a:lnTo>
                  <a:pt x="1264" y="128"/>
                </a:lnTo>
                <a:lnTo>
                  <a:pt x="1308" y="93"/>
                </a:lnTo>
                <a:lnTo>
                  <a:pt x="1347" y="62"/>
                </a:lnTo>
                <a:lnTo>
                  <a:pt x="1378" y="35"/>
                </a:lnTo>
                <a:lnTo>
                  <a:pt x="1406" y="16"/>
                </a:lnTo>
                <a:lnTo>
                  <a:pt x="14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34">
            <a:extLst>
              <a:ext uri="{FF2B5EF4-FFF2-40B4-BE49-F238E27FC236}">
                <a16:creationId xmlns="" xmlns:a16="http://schemas.microsoft.com/office/drawing/2014/main" id="{4638D084-9CA7-4856-93C4-95DA4D4EFAC1}"/>
              </a:ext>
            </a:extLst>
          </p:cNvPr>
          <p:cNvSpPr>
            <a:spLocks/>
          </p:cNvSpPr>
          <p:nvPr/>
        </p:nvSpPr>
        <p:spPr bwMode="auto">
          <a:xfrm>
            <a:off x="3869865" y="2568968"/>
            <a:ext cx="1549204" cy="1535071"/>
          </a:xfrm>
          <a:custGeom>
            <a:avLst/>
            <a:gdLst>
              <a:gd name="T0" fmla="*/ 1541 w 2849"/>
              <a:gd name="T1" fmla="*/ 161 h 2825"/>
              <a:gd name="T2" fmla="*/ 1840 w 2849"/>
              <a:gd name="T3" fmla="*/ 501 h 2825"/>
              <a:gd name="T4" fmla="*/ 1980 w 2849"/>
              <a:gd name="T5" fmla="*/ 569 h 2825"/>
              <a:gd name="T6" fmla="*/ 2069 w 2849"/>
              <a:gd name="T7" fmla="*/ 364 h 2825"/>
              <a:gd name="T8" fmla="*/ 2169 w 2849"/>
              <a:gd name="T9" fmla="*/ 166 h 2825"/>
              <a:gd name="T10" fmla="*/ 2451 w 2849"/>
              <a:gd name="T11" fmla="*/ 77 h 2825"/>
              <a:gd name="T12" fmla="*/ 2697 w 2849"/>
              <a:gd name="T13" fmla="*/ 254 h 2825"/>
              <a:gd name="T14" fmla="*/ 2697 w 2849"/>
              <a:gd name="T15" fmla="*/ 552 h 2825"/>
              <a:gd name="T16" fmla="*/ 2480 w 2849"/>
              <a:gd name="T17" fmla="*/ 724 h 2825"/>
              <a:gd name="T18" fmla="*/ 2302 w 2849"/>
              <a:gd name="T19" fmla="*/ 769 h 2825"/>
              <a:gd name="T20" fmla="*/ 2238 w 2849"/>
              <a:gd name="T21" fmla="*/ 901 h 2825"/>
              <a:gd name="T22" fmla="*/ 2506 w 2849"/>
              <a:gd name="T23" fmla="*/ 1148 h 2825"/>
              <a:gd name="T24" fmla="*/ 2795 w 2849"/>
              <a:gd name="T25" fmla="*/ 1381 h 2825"/>
              <a:gd name="T26" fmla="*/ 2732 w 2849"/>
              <a:gd name="T27" fmla="*/ 1567 h 2825"/>
              <a:gd name="T28" fmla="*/ 2392 w 2849"/>
              <a:gd name="T29" fmla="*/ 1950 h 2825"/>
              <a:gd name="T30" fmla="*/ 2334 w 2849"/>
              <a:gd name="T31" fmla="*/ 1949 h 2825"/>
              <a:gd name="T32" fmla="*/ 2285 w 2849"/>
              <a:gd name="T33" fmla="*/ 1810 h 2825"/>
              <a:gd name="T34" fmla="*/ 2173 w 2849"/>
              <a:gd name="T35" fmla="*/ 1579 h 2825"/>
              <a:gd name="T36" fmla="*/ 1894 w 2849"/>
              <a:gd name="T37" fmla="*/ 1463 h 2825"/>
              <a:gd name="T38" fmla="*/ 1577 w 2849"/>
              <a:gd name="T39" fmla="*/ 1624 h 2825"/>
              <a:gd name="T40" fmla="*/ 1505 w 2849"/>
              <a:gd name="T41" fmla="*/ 1943 h 2825"/>
              <a:gd name="T42" fmla="*/ 1678 w 2849"/>
              <a:gd name="T43" fmla="*/ 2190 h 2825"/>
              <a:gd name="T44" fmla="*/ 1808 w 2849"/>
              <a:gd name="T45" fmla="*/ 2250 h 2825"/>
              <a:gd name="T46" fmla="*/ 1836 w 2849"/>
              <a:gd name="T47" fmla="*/ 2257 h 2825"/>
              <a:gd name="T48" fmla="*/ 1983 w 2849"/>
              <a:gd name="T49" fmla="*/ 2290 h 2825"/>
              <a:gd name="T50" fmla="*/ 2001 w 2849"/>
              <a:gd name="T51" fmla="*/ 2346 h 2825"/>
              <a:gd name="T52" fmla="*/ 1647 w 2849"/>
              <a:gd name="T53" fmla="*/ 2646 h 2825"/>
              <a:gd name="T54" fmla="*/ 1396 w 2849"/>
              <a:gd name="T55" fmla="*/ 2804 h 2825"/>
              <a:gd name="T56" fmla="*/ 1124 w 2849"/>
              <a:gd name="T57" fmla="*/ 2576 h 2825"/>
              <a:gd name="T58" fmla="*/ 1019 w 2849"/>
              <a:gd name="T59" fmla="*/ 2485 h 2825"/>
              <a:gd name="T60" fmla="*/ 951 w 2849"/>
              <a:gd name="T61" fmla="*/ 2422 h 2825"/>
              <a:gd name="T62" fmla="*/ 873 w 2849"/>
              <a:gd name="T63" fmla="*/ 2311 h 2825"/>
              <a:gd name="T64" fmla="*/ 898 w 2849"/>
              <a:gd name="T65" fmla="*/ 2262 h 2825"/>
              <a:gd name="T66" fmla="*/ 1026 w 2849"/>
              <a:gd name="T67" fmla="*/ 2224 h 2825"/>
              <a:gd name="T68" fmla="*/ 1066 w 2849"/>
              <a:gd name="T69" fmla="*/ 2217 h 2825"/>
              <a:gd name="T70" fmla="*/ 1115 w 2849"/>
              <a:gd name="T71" fmla="*/ 2206 h 2825"/>
              <a:gd name="T72" fmla="*/ 1161 w 2849"/>
              <a:gd name="T73" fmla="*/ 2189 h 2825"/>
              <a:gd name="T74" fmla="*/ 1203 w 2849"/>
              <a:gd name="T75" fmla="*/ 2166 h 2825"/>
              <a:gd name="T76" fmla="*/ 1242 w 2849"/>
              <a:gd name="T77" fmla="*/ 2138 h 2825"/>
              <a:gd name="T78" fmla="*/ 1364 w 2849"/>
              <a:gd name="T79" fmla="*/ 1961 h 2825"/>
              <a:gd name="T80" fmla="*/ 1340 w 2849"/>
              <a:gd name="T81" fmla="*/ 1654 h 2825"/>
              <a:gd name="T82" fmla="*/ 1059 w 2849"/>
              <a:gd name="T83" fmla="*/ 1458 h 2825"/>
              <a:gd name="T84" fmla="*/ 717 w 2849"/>
              <a:gd name="T85" fmla="*/ 1568 h 2825"/>
              <a:gd name="T86" fmla="*/ 603 w 2849"/>
              <a:gd name="T87" fmla="*/ 1810 h 2825"/>
              <a:gd name="T88" fmla="*/ 533 w 2849"/>
              <a:gd name="T89" fmla="*/ 1957 h 2825"/>
              <a:gd name="T90" fmla="*/ 439 w 2849"/>
              <a:gd name="T91" fmla="*/ 1914 h 2825"/>
              <a:gd name="T92" fmla="*/ 363 w 2849"/>
              <a:gd name="T93" fmla="*/ 1829 h 2825"/>
              <a:gd name="T94" fmla="*/ 269 w 2849"/>
              <a:gd name="T95" fmla="*/ 1724 h 2825"/>
              <a:gd name="T96" fmla="*/ 23 w 2849"/>
              <a:gd name="T97" fmla="*/ 1435 h 2825"/>
              <a:gd name="T98" fmla="*/ 118 w 2849"/>
              <a:gd name="T99" fmla="*/ 1260 h 2825"/>
              <a:gd name="T100" fmla="*/ 423 w 2849"/>
              <a:gd name="T101" fmla="*/ 911 h 2825"/>
              <a:gd name="T102" fmla="*/ 614 w 2849"/>
              <a:gd name="T103" fmla="*/ 706 h 2825"/>
              <a:gd name="T104" fmla="*/ 851 w 2849"/>
              <a:gd name="T105" fmla="*/ 466 h 2825"/>
              <a:gd name="T106" fmla="*/ 984 w 2849"/>
              <a:gd name="T107" fmla="*/ 356 h 2825"/>
              <a:gd name="T108" fmla="*/ 1317 w 2849"/>
              <a:gd name="T109" fmla="*/ 72 h 2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49" h="2825">
                <a:moveTo>
                  <a:pt x="1408" y="0"/>
                </a:moveTo>
                <a:lnTo>
                  <a:pt x="1426" y="21"/>
                </a:lnTo>
                <a:lnTo>
                  <a:pt x="1447" y="47"/>
                </a:lnTo>
                <a:lnTo>
                  <a:pt x="1473" y="80"/>
                </a:lnTo>
                <a:lnTo>
                  <a:pt x="1505" y="119"/>
                </a:lnTo>
                <a:lnTo>
                  <a:pt x="1541" y="161"/>
                </a:lnTo>
                <a:lnTo>
                  <a:pt x="1582" y="208"/>
                </a:lnTo>
                <a:lnTo>
                  <a:pt x="1626" y="261"/>
                </a:lnTo>
                <a:lnTo>
                  <a:pt x="1675" y="317"/>
                </a:lnTo>
                <a:lnTo>
                  <a:pt x="1726" y="375"/>
                </a:lnTo>
                <a:lnTo>
                  <a:pt x="1782" y="436"/>
                </a:lnTo>
                <a:lnTo>
                  <a:pt x="1840" y="501"/>
                </a:lnTo>
                <a:lnTo>
                  <a:pt x="1901" y="568"/>
                </a:lnTo>
                <a:lnTo>
                  <a:pt x="1908" y="573"/>
                </a:lnTo>
                <a:lnTo>
                  <a:pt x="1915" y="576"/>
                </a:lnTo>
                <a:lnTo>
                  <a:pt x="1938" y="578"/>
                </a:lnTo>
                <a:lnTo>
                  <a:pt x="1961" y="575"/>
                </a:lnTo>
                <a:lnTo>
                  <a:pt x="1980" y="569"/>
                </a:lnTo>
                <a:lnTo>
                  <a:pt x="2006" y="554"/>
                </a:lnTo>
                <a:lnTo>
                  <a:pt x="2027" y="531"/>
                </a:lnTo>
                <a:lnTo>
                  <a:pt x="2045" y="501"/>
                </a:lnTo>
                <a:lnTo>
                  <a:pt x="2057" y="462"/>
                </a:lnTo>
                <a:lnTo>
                  <a:pt x="2066" y="417"/>
                </a:lnTo>
                <a:lnTo>
                  <a:pt x="2069" y="364"/>
                </a:lnTo>
                <a:lnTo>
                  <a:pt x="2078" y="340"/>
                </a:lnTo>
                <a:lnTo>
                  <a:pt x="2090" y="305"/>
                </a:lnTo>
                <a:lnTo>
                  <a:pt x="2106" y="268"/>
                </a:lnTo>
                <a:lnTo>
                  <a:pt x="2122" y="231"/>
                </a:lnTo>
                <a:lnTo>
                  <a:pt x="2143" y="198"/>
                </a:lnTo>
                <a:lnTo>
                  <a:pt x="2169" y="166"/>
                </a:lnTo>
                <a:lnTo>
                  <a:pt x="2208" y="133"/>
                </a:lnTo>
                <a:lnTo>
                  <a:pt x="2250" y="107"/>
                </a:lnTo>
                <a:lnTo>
                  <a:pt x="2297" y="89"/>
                </a:lnTo>
                <a:lnTo>
                  <a:pt x="2346" y="77"/>
                </a:lnTo>
                <a:lnTo>
                  <a:pt x="2399" y="73"/>
                </a:lnTo>
                <a:lnTo>
                  <a:pt x="2451" y="77"/>
                </a:lnTo>
                <a:lnTo>
                  <a:pt x="2502" y="89"/>
                </a:lnTo>
                <a:lnTo>
                  <a:pt x="2551" y="108"/>
                </a:lnTo>
                <a:lnTo>
                  <a:pt x="2597" y="136"/>
                </a:lnTo>
                <a:lnTo>
                  <a:pt x="2637" y="172"/>
                </a:lnTo>
                <a:lnTo>
                  <a:pt x="2671" y="210"/>
                </a:lnTo>
                <a:lnTo>
                  <a:pt x="2697" y="254"/>
                </a:lnTo>
                <a:lnTo>
                  <a:pt x="2716" y="301"/>
                </a:lnTo>
                <a:lnTo>
                  <a:pt x="2728" y="352"/>
                </a:lnTo>
                <a:lnTo>
                  <a:pt x="2732" y="403"/>
                </a:lnTo>
                <a:lnTo>
                  <a:pt x="2728" y="455"/>
                </a:lnTo>
                <a:lnTo>
                  <a:pt x="2716" y="504"/>
                </a:lnTo>
                <a:lnTo>
                  <a:pt x="2697" y="552"/>
                </a:lnTo>
                <a:lnTo>
                  <a:pt x="2671" y="596"/>
                </a:lnTo>
                <a:lnTo>
                  <a:pt x="2637" y="636"/>
                </a:lnTo>
                <a:lnTo>
                  <a:pt x="2602" y="666"/>
                </a:lnTo>
                <a:lnTo>
                  <a:pt x="2564" y="690"/>
                </a:lnTo>
                <a:lnTo>
                  <a:pt x="2523" y="710"/>
                </a:lnTo>
                <a:lnTo>
                  <a:pt x="2480" y="724"/>
                </a:lnTo>
                <a:lnTo>
                  <a:pt x="2434" y="731"/>
                </a:lnTo>
                <a:lnTo>
                  <a:pt x="2429" y="731"/>
                </a:lnTo>
                <a:lnTo>
                  <a:pt x="2425" y="734"/>
                </a:lnTo>
                <a:lnTo>
                  <a:pt x="2378" y="741"/>
                </a:lnTo>
                <a:lnTo>
                  <a:pt x="2336" y="753"/>
                </a:lnTo>
                <a:lnTo>
                  <a:pt x="2302" y="769"/>
                </a:lnTo>
                <a:lnTo>
                  <a:pt x="2274" y="787"/>
                </a:lnTo>
                <a:lnTo>
                  <a:pt x="2253" y="809"/>
                </a:lnTo>
                <a:lnTo>
                  <a:pt x="2239" y="834"/>
                </a:lnTo>
                <a:lnTo>
                  <a:pt x="2234" y="855"/>
                </a:lnTo>
                <a:lnTo>
                  <a:pt x="2232" y="878"/>
                </a:lnTo>
                <a:lnTo>
                  <a:pt x="2238" y="901"/>
                </a:lnTo>
                <a:lnTo>
                  <a:pt x="2239" y="908"/>
                </a:lnTo>
                <a:lnTo>
                  <a:pt x="2245" y="913"/>
                </a:lnTo>
                <a:lnTo>
                  <a:pt x="2313" y="978"/>
                </a:lnTo>
                <a:lnTo>
                  <a:pt x="2380" y="1037"/>
                </a:lnTo>
                <a:lnTo>
                  <a:pt x="2444" y="1095"/>
                </a:lnTo>
                <a:lnTo>
                  <a:pt x="2506" y="1148"/>
                </a:lnTo>
                <a:lnTo>
                  <a:pt x="2565" y="1197"/>
                </a:lnTo>
                <a:lnTo>
                  <a:pt x="2620" y="1242"/>
                </a:lnTo>
                <a:lnTo>
                  <a:pt x="2671" y="1284"/>
                </a:lnTo>
                <a:lnTo>
                  <a:pt x="2718" y="1321"/>
                </a:lnTo>
                <a:lnTo>
                  <a:pt x="2760" y="1353"/>
                </a:lnTo>
                <a:lnTo>
                  <a:pt x="2795" y="1381"/>
                </a:lnTo>
                <a:lnTo>
                  <a:pt x="2827" y="1404"/>
                </a:lnTo>
                <a:lnTo>
                  <a:pt x="2849" y="1421"/>
                </a:lnTo>
                <a:lnTo>
                  <a:pt x="2830" y="1447"/>
                </a:lnTo>
                <a:lnTo>
                  <a:pt x="2802" y="1481"/>
                </a:lnTo>
                <a:lnTo>
                  <a:pt x="2771" y="1521"/>
                </a:lnTo>
                <a:lnTo>
                  <a:pt x="2732" y="1567"/>
                </a:lnTo>
                <a:lnTo>
                  <a:pt x="2688" y="1619"/>
                </a:lnTo>
                <a:lnTo>
                  <a:pt x="2639" y="1675"/>
                </a:lnTo>
                <a:lnTo>
                  <a:pt x="2585" y="1738"/>
                </a:lnTo>
                <a:lnTo>
                  <a:pt x="2525" y="1805"/>
                </a:lnTo>
                <a:lnTo>
                  <a:pt x="2460" y="1875"/>
                </a:lnTo>
                <a:lnTo>
                  <a:pt x="2392" y="1950"/>
                </a:lnTo>
                <a:lnTo>
                  <a:pt x="2376" y="1957"/>
                </a:lnTo>
                <a:lnTo>
                  <a:pt x="2364" y="1961"/>
                </a:lnTo>
                <a:lnTo>
                  <a:pt x="2357" y="1961"/>
                </a:lnTo>
                <a:lnTo>
                  <a:pt x="2352" y="1961"/>
                </a:lnTo>
                <a:lnTo>
                  <a:pt x="2350" y="1959"/>
                </a:lnTo>
                <a:lnTo>
                  <a:pt x="2334" y="1949"/>
                </a:lnTo>
                <a:lnTo>
                  <a:pt x="2320" y="1931"/>
                </a:lnTo>
                <a:lnTo>
                  <a:pt x="2308" y="1905"/>
                </a:lnTo>
                <a:lnTo>
                  <a:pt x="2297" y="1873"/>
                </a:lnTo>
                <a:lnTo>
                  <a:pt x="2290" y="1833"/>
                </a:lnTo>
                <a:lnTo>
                  <a:pt x="2288" y="1819"/>
                </a:lnTo>
                <a:lnTo>
                  <a:pt x="2285" y="1810"/>
                </a:lnTo>
                <a:lnTo>
                  <a:pt x="2280" y="1779"/>
                </a:lnTo>
                <a:lnTo>
                  <a:pt x="2271" y="1738"/>
                </a:lnTo>
                <a:lnTo>
                  <a:pt x="2257" y="1700"/>
                </a:lnTo>
                <a:lnTo>
                  <a:pt x="2236" y="1661"/>
                </a:lnTo>
                <a:lnTo>
                  <a:pt x="2208" y="1617"/>
                </a:lnTo>
                <a:lnTo>
                  <a:pt x="2173" y="1579"/>
                </a:lnTo>
                <a:lnTo>
                  <a:pt x="2136" y="1547"/>
                </a:lnTo>
                <a:lnTo>
                  <a:pt x="2096" y="1519"/>
                </a:lnTo>
                <a:lnTo>
                  <a:pt x="2053" y="1496"/>
                </a:lnTo>
                <a:lnTo>
                  <a:pt x="2008" y="1481"/>
                </a:lnTo>
                <a:lnTo>
                  <a:pt x="1952" y="1468"/>
                </a:lnTo>
                <a:lnTo>
                  <a:pt x="1894" y="1463"/>
                </a:lnTo>
                <a:lnTo>
                  <a:pt x="1833" y="1468"/>
                </a:lnTo>
                <a:lnTo>
                  <a:pt x="1773" y="1482"/>
                </a:lnTo>
                <a:lnTo>
                  <a:pt x="1715" y="1507"/>
                </a:lnTo>
                <a:lnTo>
                  <a:pt x="1662" y="1539"/>
                </a:lnTo>
                <a:lnTo>
                  <a:pt x="1615" y="1579"/>
                </a:lnTo>
                <a:lnTo>
                  <a:pt x="1577" y="1624"/>
                </a:lnTo>
                <a:lnTo>
                  <a:pt x="1547" y="1672"/>
                </a:lnTo>
                <a:lnTo>
                  <a:pt x="1522" y="1724"/>
                </a:lnTo>
                <a:lnTo>
                  <a:pt x="1506" y="1777"/>
                </a:lnTo>
                <a:lnTo>
                  <a:pt x="1499" y="1833"/>
                </a:lnTo>
                <a:lnTo>
                  <a:pt x="1498" y="1887"/>
                </a:lnTo>
                <a:lnTo>
                  <a:pt x="1505" y="1943"/>
                </a:lnTo>
                <a:lnTo>
                  <a:pt x="1520" y="1996"/>
                </a:lnTo>
                <a:lnTo>
                  <a:pt x="1543" y="2047"/>
                </a:lnTo>
                <a:lnTo>
                  <a:pt x="1573" y="2096"/>
                </a:lnTo>
                <a:lnTo>
                  <a:pt x="1612" y="2140"/>
                </a:lnTo>
                <a:lnTo>
                  <a:pt x="1643" y="2168"/>
                </a:lnTo>
                <a:lnTo>
                  <a:pt x="1678" y="2190"/>
                </a:lnTo>
                <a:lnTo>
                  <a:pt x="1715" y="2210"/>
                </a:lnTo>
                <a:lnTo>
                  <a:pt x="1750" y="2226"/>
                </a:lnTo>
                <a:lnTo>
                  <a:pt x="1787" y="2240"/>
                </a:lnTo>
                <a:lnTo>
                  <a:pt x="1792" y="2243"/>
                </a:lnTo>
                <a:lnTo>
                  <a:pt x="1799" y="2247"/>
                </a:lnTo>
                <a:lnTo>
                  <a:pt x="1808" y="2250"/>
                </a:lnTo>
                <a:lnTo>
                  <a:pt x="1808" y="2252"/>
                </a:lnTo>
                <a:lnTo>
                  <a:pt x="1810" y="2252"/>
                </a:lnTo>
                <a:lnTo>
                  <a:pt x="1813" y="2252"/>
                </a:lnTo>
                <a:lnTo>
                  <a:pt x="1817" y="2254"/>
                </a:lnTo>
                <a:lnTo>
                  <a:pt x="1826" y="2255"/>
                </a:lnTo>
                <a:lnTo>
                  <a:pt x="1836" y="2257"/>
                </a:lnTo>
                <a:lnTo>
                  <a:pt x="1871" y="2268"/>
                </a:lnTo>
                <a:lnTo>
                  <a:pt x="1903" y="2275"/>
                </a:lnTo>
                <a:lnTo>
                  <a:pt x="1931" y="2278"/>
                </a:lnTo>
                <a:lnTo>
                  <a:pt x="1959" y="2283"/>
                </a:lnTo>
                <a:lnTo>
                  <a:pt x="1980" y="2289"/>
                </a:lnTo>
                <a:lnTo>
                  <a:pt x="1983" y="2290"/>
                </a:lnTo>
                <a:lnTo>
                  <a:pt x="1989" y="2301"/>
                </a:lnTo>
                <a:lnTo>
                  <a:pt x="1996" y="2313"/>
                </a:lnTo>
                <a:lnTo>
                  <a:pt x="2001" y="2327"/>
                </a:lnTo>
                <a:lnTo>
                  <a:pt x="2003" y="2341"/>
                </a:lnTo>
                <a:lnTo>
                  <a:pt x="2003" y="2343"/>
                </a:lnTo>
                <a:lnTo>
                  <a:pt x="2001" y="2346"/>
                </a:lnTo>
                <a:lnTo>
                  <a:pt x="1999" y="2348"/>
                </a:lnTo>
                <a:lnTo>
                  <a:pt x="1936" y="2406"/>
                </a:lnTo>
                <a:lnTo>
                  <a:pt x="1855" y="2473"/>
                </a:lnTo>
                <a:lnTo>
                  <a:pt x="1780" y="2536"/>
                </a:lnTo>
                <a:lnTo>
                  <a:pt x="1710" y="2594"/>
                </a:lnTo>
                <a:lnTo>
                  <a:pt x="1647" y="2646"/>
                </a:lnTo>
                <a:lnTo>
                  <a:pt x="1589" y="2692"/>
                </a:lnTo>
                <a:lnTo>
                  <a:pt x="1538" y="2734"/>
                </a:lnTo>
                <a:lnTo>
                  <a:pt x="1492" y="2771"/>
                </a:lnTo>
                <a:lnTo>
                  <a:pt x="1454" y="2800"/>
                </a:lnTo>
                <a:lnTo>
                  <a:pt x="1422" y="2825"/>
                </a:lnTo>
                <a:lnTo>
                  <a:pt x="1396" y="2804"/>
                </a:lnTo>
                <a:lnTo>
                  <a:pt x="1364" y="2778"/>
                </a:lnTo>
                <a:lnTo>
                  <a:pt x="1326" y="2746"/>
                </a:lnTo>
                <a:lnTo>
                  <a:pt x="1282" y="2711"/>
                </a:lnTo>
                <a:lnTo>
                  <a:pt x="1235" y="2671"/>
                </a:lnTo>
                <a:lnTo>
                  <a:pt x="1180" y="2625"/>
                </a:lnTo>
                <a:lnTo>
                  <a:pt x="1124" y="2576"/>
                </a:lnTo>
                <a:lnTo>
                  <a:pt x="1063" y="2523"/>
                </a:lnTo>
                <a:lnTo>
                  <a:pt x="1063" y="2523"/>
                </a:lnTo>
                <a:lnTo>
                  <a:pt x="1045" y="2506"/>
                </a:lnTo>
                <a:lnTo>
                  <a:pt x="1042" y="2504"/>
                </a:lnTo>
                <a:lnTo>
                  <a:pt x="1024" y="2488"/>
                </a:lnTo>
                <a:lnTo>
                  <a:pt x="1019" y="2485"/>
                </a:lnTo>
                <a:lnTo>
                  <a:pt x="1003" y="2471"/>
                </a:lnTo>
                <a:lnTo>
                  <a:pt x="998" y="2464"/>
                </a:lnTo>
                <a:lnTo>
                  <a:pt x="982" y="2452"/>
                </a:lnTo>
                <a:lnTo>
                  <a:pt x="975" y="2445"/>
                </a:lnTo>
                <a:lnTo>
                  <a:pt x="961" y="2432"/>
                </a:lnTo>
                <a:lnTo>
                  <a:pt x="951" y="2422"/>
                </a:lnTo>
                <a:lnTo>
                  <a:pt x="938" y="2411"/>
                </a:lnTo>
                <a:lnTo>
                  <a:pt x="917" y="2392"/>
                </a:lnTo>
                <a:lnTo>
                  <a:pt x="900" y="2364"/>
                </a:lnTo>
                <a:lnTo>
                  <a:pt x="886" y="2343"/>
                </a:lnTo>
                <a:lnTo>
                  <a:pt x="879" y="2325"/>
                </a:lnTo>
                <a:lnTo>
                  <a:pt x="873" y="2311"/>
                </a:lnTo>
                <a:lnTo>
                  <a:pt x="872" y="2301"/>
                </a:lnTo>
                <a:lnTo>
                  <a:pt x="870" y="2294"/>
                </a:lnTo>
                <a:lnTo>
                  <a:pt x="870" y="2290"/>
                </a:lnTo>
                <a:lnTo>
                  <a:pt x="872" y="2289"/>
                </a:lnTo>
                <a:lnTo>
                  <a:pt x="882" y="2275"/>
                </a:lnTo>
                <a:lnTo>
                  <a:pt x="898" y="2262"/>
                </a:lnTo>
                <a:lnTo>
                  <a:pt x="921" y="2254"/>
                </a:lnTo>
                <a:lnTo>
                  <a:pt x="947" y="2245"/>
                </a:lnTo>
                <a:lnTo>
                  <a:pt x="973" y="2236"/>
                </a:lnTo>
                <a:lnTo>
                  <a:pt x="1019" y="2226"/>
                </a:lnTo>
                <a:lnTo>
                  <a:pt x="1023" y="2224"/>
                </a:lnTo>
                <a:lnTo>
                  <a:pt x="1026" y="2224"/>
                </a:lnTo>
                <a:lnTo>
                  <a:pt x="1030" y="2222"/>
                </a:lnTo>
                <a:lnTo>
                  <a:pt x="1035" y="2220"/>
                </a:lnTo>
                <a:lnTo>
                  <a:pt x="1042" y="2219"/>
                </a:lnTo>
                <a:lnTo>
                  <a:pt x="1051" y="2219"/>
                </a:lnTo>
                <a:lnTo>
                  <a:pt x="1059" y="2217"/>
                </a:lnTo>
                <a:lnTo>
                  <a:pt x="1066" y="2217"/>
                </a:lnTo>
                <a:lnTo>
                  <a:pt x="1075" y="2215"/>
                </a:lnTo>
                <a:lnTo>
                  <a:pt x="1084" y="2213"/>
                </a:lnTo>
                <a:lnTo>
                  <a:pt x="1093" y="2212"/>
                </a:lnTo>
                <a:lnTo>
                  <a:pt x="1100" y="2210"/>
                </a:lnTo>
                <a:lnTo>
                  <a:pt x="1108" y="2208"/>
                </a:lnTo>
                <a:lnTo>
                  <a:pt x="1115" y="2206"/>
                </a:lnTo>
                <a:lnTo>
                  <a:pt x="1124" y="2203"/>
                </a:lnTo>
                <a:lnTo>
                  <a:pt x="1131" y="2201"/>
                </a:lnTo>
                <a:lnTo>
                  <a:pt x="1140" y="2198"/>
                </a:lnTo>
                <a:lnTo>
                  <a:pt x="1145" y="2196"/>
                </a:lnTo>
                <a:lnTo>
                  <a:pt x="1154" y="2192"/>
                </a:lnTo>
                <a:lnTo>
                  <a:pt x="1161" y="2189"/>
                </a:lnTo>
                <a:lnTo>
                  <a:pt x="1170" y="2185"/>
                </a:lnTo>
                <a:lnTo>
                  <a:pt x="1175" y="2182"/>
                </a:lnTo>
                <a:lnTo>
                  <a:pt x="1184" y="2178"/>
                </a:lnTo>
                <a:lnTo>
                  <a:pt x="1189" y="2175"/>
                </a:lnTo>
                <a:lnTo>
                  <a:pt x="1198" y="2169"/>
                </a:lnTo>
                <a:lnTo>
                  <a:pt x="1203" y="2166"/>
                </a:lnTo>
                <a:lnTo>
                  <a:pt x="1212" y="2161"/>
                </a:lnTo>
                <a:lnTo>
                  <a:pt x="1217" y="2157"/>
                </a:lnTo>
                <a:lnTo>
                  <a:pt x="1224" y="2152"/>
                </a:lnTo>
                <a:lnTo>
                  <a:pt x="1229" y="2148"/>
                </a:lnTo>
                <a:lnTo>
                  <a:pt x="1236" y="2143"/>
                </a:lnTo>
                <a:lnTo>
                  <a:pt x="1242" y="2138"/>
                </a:lnTo>
                <a:lnTo>
                  <a:pt x="1250" y="2131"/>
                </a:lnTo>
                <a:lnTo>
                  <a:pt x="1254" y="2127"/>
                </a:lnTo>
                <a:lnTo>
                  <a:pt x="1266" y="2117"/>
                </a:lnTo>
                <a:lnTo>
                  <a:pt x="1307" y="2070"/>
                </a:lnTo>
                <a:lnTo>
                  <a:pt x="1340" y="2017"/>
                </a:lnTo>
                <a:lnTo>
                  <a:pt x="1364" y="1961"/>
                </a:lnTo>
                <a:lnTo>
                  <a:pt x="1380" y="1903"/>
                </a:lnTo>
                <a:lnTo>
                  <a:pt x="1385" y="1843"/>
                </a:lnTo>
                <a:lnTo>
                  <a:pt x="1385" y="1805"/>
                </a:lnTo>
                <a:lnTo>
                  <a:pt x="1377" y="1752"/>
                </a:lnTo>
                <a:lnTo>
                  <a:pt x="1363" y="1703"/>
                </a:lnTo>
                <a:lnTo>
                  <a:pt x="1340" y="1654"/>
                </a:lnTo>
                <a:lnTo>
                  <a:pt x="1312" y="1610"/>
                </a:lnTo>
                <a:lnTo>
                  <a:pt x="1275" y="1570"/>
                </a:lnTo>
                <a:lnTo>
                  <a:pt x="1228" y="1528"/>
                </a:lnTo>
                <a:lnTo>
                  <a:pt x="1175" y="1496"/>
                </a:lnTo>
                <a:lnTo>
                  <a:pt x="1119" y="1474"/>
                </a:lnTo>
                <a:lnTo>
                  <a:pt x="1059" y="1458"/>
                </a:lnTo>
                <a:lnTo>
                  <a:pt x="996" y="1454"/>
                </a:lnTo>
                <a:lnTo>
                  <a:pt x="933" y="1458"/>
                </a:lnTo>
                <a:lnTo>
                  <a:pt x="873" y="1474"/>
                </a:lnTo>
                <a:lnTo>
                  <a:pt x="817" y="1496"/>
                </a:lnTo>
                <a:lnTo>
                  <a:pt x="765" y="1528"/>
                </a:lnTo>
                <a:lnTo>
                  <a:pt x="717" y="1568"/>
                </a:lnTo>
                <a:lnTo>
                  <a:pt x="682" y="1609"/>
                </a:lnTo>
                <a:lnTo>
                  <a:pt x="654" y="1652"/>
                </a:lnTo>
                <a:lnTo>
                  <a:pt x="632" y="1700"/>
                </a:lnTo>
                <a:lnTo>
                  <a:pt x="614" y="1751"/>
                </a:lnTo>
                <a:lnTo>
                  <a:pt x="605" y="1801"/>
                </a:lnTo>
                <a:lnTo>
                  <a:pt x="603" y="1810"/>
                </a:lnTo>
                <a:lnTo>
                  <a:pt x="595" y="1854"/>
                </a:lnTo>
                <a:lnTo>
                  <a:pt x="584" y="1893"/>
                </a:lnTo>
                <a:lnTo>
                  <a:pt x="572" y="1922"/>
                </a:lnTo>
                <a:lnTo>
                  <a:pt x="556" y="1943"/>
                </a:lnTo>
                <a:lnTo>
                  <a:pt x="537" y="1956"/>
                </a:lnTo>
                <a:lnTo>
                  <a:pt x="533" y="1957"/>
                </a:lnTo>
                <a:lnTo>
                  <a:pt x="530" y="1957"/>
                </a:lnTo>
                <a:lnTo>
                  <a:pt x="521" y="1956"/>
                </a:lnTo>
                <a:lnTo>
                  <a:pt x="509" y="1952"/>
                </a:lnTo>
                <a:lnTo>
                  <a:pt x="491" y="1945"/>
                </a:lnTo>
                <a:lnTo>
                  <a:pt x="467" y="1933"/>
                </a:lnTo>
                <a:lnTo>
                  <a:pt x="439" y="1914"/>
                </a:lnTo>
                <a:lnTo>
                  <a:pt x="419" y="1893"/>
                </a:lnTo>
                <a:lnTo>
                  <a:pt x="404" y="1875"/>
                </a:lnTo>
                <a:lnTo>
                  <a:pt x="400" y="1870"/>
                </a:lnTo>
                <a:lnTo>
                  <a:pt x="383" y="1852"/>
                </a:lnTo>
                <a:lnTo>
                  <a:pt x="381" y="1849"/>
                </a:lnTo>
                <a:lnTo>
                  <a:pt x="363" y="1829"/>
                </a:lnTo>
                <a:lnTo>
                  <a:pt x="361" y="1829"/>
                </a:lnTo>
                <a:lnTo>
                  <a:pt x="344" y="1810"/>
                </a:lnTo>
                <a:lnTo>
                  <a:pt x="342" y="1808"/>
                </a:lnTo>
                <a:lnTo>
                  <a:pt x="325" y="1789"/>
                </a:lnTo>
                <a:lnTo>
                  <a:pt x="325" y="1789"/>
                </a:lnTo>
                <a:lnTo>
                  <a:pt x="269" y="1724"/>
                </a:lnTo>
                <a:lnTo>
                  <a:pt x="216" y="1665"/>
                </a:lnTo>
                <a:lnTo>
                  <a:pt x="169" y="1609"/>
                </a:lnTo>
                <a:lnTo>
                  <a:pt x="125" y="1558"/>
                </a:lnTo>
                <a:lnTo>
                  <a:pt x="86" y="1510"/>
                </a:lnTo>
                <a:lnTo>
                  <a:pt x="53" y="1470"/>
                </a:lnTo>
                <a:lnTo>
                  <a:pt x="23" y="1435"/>
                </a:lnTo>
                <a:lnTo>
                  <a:pt x="0" y="1405"/>
                </a:lnTo>
                <a:lnTo>
                  <a:pt x="0" y="1405"/>
                </a:lnTo>
                <a:lnTo>
                  <a:pt x="21" y="1377"/>
                </a:lnTo>
                <a:lnTo>
                  <a:pt x="49" y="1344"/>
                </a:lnTo>
                <a:lnTo>
                  <a:pt x="81" y="1304"/>
                </a:lnTo>
                <a:lnTo>
                  <a:pt x="118" y="1260"/>
                </a:lnTo>
                <a:lnTo>
                  <a:pt x="158" y="1211"/>
                </a:lnTo>
                <a:lnTo>
                  <a:pt x="204" y="1156"/>
                </a:lnTo>
                <a:lnTo>
                  <a:pt x="253" y="1100"/>
                </a:lnTo>
                <a:lnTo>
                  <a:pt x="305" y="1039"/>
                </a:lnTo>
                <a:lnTo>
                  <a:pt x="363" y="976"/>
                </a:lnTo>
                <a:lnTo>
                  <a:pt x="423" y="911"/>
                </a:lnTo>
                <a:lnTo>
                  <a:pt x="484" y="845"/>
                </a:lnTo>
                <a:lnTo>
                  <a:pt x="488" y="843"/>
                </a:lnTo>
                <a:lnTo>
                  <a:pt x="514" y="815"/>
                </a:lnTo>
                <a:lnTo>
                  <a:pt x="544" y="781"/>
                </a:lnTo>
                <a:lnTo>
                  <a:pt x="577" y="746"/>
                </a:lnTo>
                <a:lnTo>
                  <a:pt x="614" y="706"/>
                </a:lnTo>
                <a:lnTo>
                  <a:pt x="653" y="666"/>
                </a:lnTo>
                <a:lnTo>
                  <a:pt x="693" y="624"/>
                </a:lnTo>
                <a:lnTo>
                  <a:pt x="733" y="583"/>
                </a:lnTo>
                <a:lnTo>
                  <a:pt x="774" y="541"/>
                </a:lnTo>
                <a:lnTo>
                  <a:pt x="812" y="503"/>
                </a:lnTo>
                <a:lnTo>
                  <a:pt x="851" y="466"/>
                </a:lnTo>
                <a:lnTo>
                  <a:pt x="884" y="433"/>
                </a:lnTo>
                <a:lnTo>
                  <a:pt x="917" y="405"/>
                </a:lnTo>
                <a:lnTo>
                  <a:pt x="944" y="382"/>
                </a:lnTo>
                <a:lnTo>
                  <a:pt x="966" y="364"/>
                </a:lnTo>
                <a:lnTo>
                  <a:pt x="975" y="359"/>
                </a:lnTo>
                <a:lnTo>
                  <a:pt x="984" y="356"/>
                </a:lnTo>
                <a:lnTo>
                  <a:pt x="1051" y="296"/>
                </a:lnTo>
                <a:lnTo>
                  <a:pt x="1114" y="242"/>
                </a:lnTo>
                <a:lnTo>
                  <a:pt x="1172" y="193"/>
                </a:lnTo>
                <a:lnTo>
                  <a:pt x="1226" y="147"/>
                </a:lnTo>
                <a:lnTo>
                  <a:pt x="1275" y="107"/>
                </a:lnTo>
                <a:lnTo>
                  <a:pt x="1317" y="72"/>
                </a:lnTo>
                <a:lnTo>
                  <a:pt x="1356" y="42"/>
                </a:lnTo>
                <a:lnTo>
                  <a:pt x="1385" y="19"/>
                </a:lnTo>
                <a:lnTo>
                  <a:pt x="140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="" xmlns:a16="http://schemas.microsoft.com/office/drawing/2014/main" id="{1C7A61ED-D6D0-4722-86ED-722DD80EA243}"/>
              </a:ext>
            </a:extLst>
          </p:cNvPr>
          <p:cNvSpPr/>
          <p:nvPr/>
        </p:nvSpPr>
        <p:spPr>
          <a:xfrm>
            <a:off x="270138" y="2082805"/>
            <a:ext cx="341394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1. </a:t>
            </a:r>
            <a:r>
              <a:rPr lang="it-IT" sz="1600" b="1" dirty="0" smtClean="0"/>
              <a:t>Abilità di comunicazione chiare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Fornisci informazioni qualificate efficaci e affidabili. Facilmente comprensibili </a:t>
            </a:r>
            <a:r>
              <a:rPr lang="it-IT" sz="1400" dirty="0" smtClean="0"/>
              <a:t>dal </a:t>
            </a:r>
            <a:r>
              <a:rPr lang="it-IT" sz="1400" dirty="0" smtClean="0"/>
              <a:t>consumatore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Traduci dettagli tecnici in linguaggio semplice e </a:t>
            </a:r>
            <a:r>
              <a:rPr lang="it-IT" sz="1400" dirty="0" err="1" smtClean="0"/>
              <a:t>user-friendly</a:t>
            </a:r>
            <a:endParaRPr lang="it-IT" sz="1400" dirty="0"/>
          </a:p>
        </p:txBody>
      </p:sp>
      <p:sp>
        <p:nvSpPr>
          <p:cNvPr id="41" name="Rectángulo 40">
            <a:extLst>
              <a:ext uri="{FF2B5EF4-FFF2-40B4-BE49-F238E27FC236}">
                <a16:creationId xmlns="" xmlns:a16="http://schemas.microsoft.com/office/drawing/2014/main" id="{BB7893E9-9709-4944-A6FD-AD71B0C3032C}"/>
              </a:ext>
            </a:extLst>
          </p:cNvPr>
          <p:cNvSpPr/>
          <p:nvPr/>
        </p:nvSpPr>
        <p:spPr>
          <a:xfrm>
            <a:off x="6076461" y="2020887"/>
            <a:ext cx="293247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2. </a:t>
            </a:r>
            <a:r>
              <a:rPr lang="it-IT" sz="1600" b="1" dirty="0" smtClean="0"/>
              <a:t>Usa sempre il nome del tuo cliente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Sembrerai più competente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Aiuta a costruire fiducia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Piacerai di più alle persone </a:t>
            </a:r>
            <a:endParaRPr lang="it-IT" sz="1400" b="1" dirty="0"/>
          </a:p>
        </p:txBody>
      </p:sp>
      <p:sp>
        <p:nvSpPr>
          <p:cNvPr id="42" name="Rectángulo 41">
            <a:extLst>
              <a:ext uri="{FF2B5EF4-FFF2-40B4-BE49-F238E27FC236}">
                <a16:creationId xmlns="" xmlns:a16="http://schemas.microsoft.com/office/drawing/2014/main" id="{52929A3B-1951-494D-9196-1090C9730D75}"/>
              </a:ext>
            </a:extLst>
          </p:cNvPr>
          <p:cNvSpPr/>
          <p:nvPr/>
        </p:nvSpPr>
        <p:spPr>
          <a:xfrm>
            <a:off x="270138" y="4764947"/>
            <a:ext cx="3413947" cy="163121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1600" b="1" dirty="0"/>
              <a:t>3. </a:t>
            </a:r>
            <a:r>
              <a:rPr lang="it-IT" sz="1600" b="1" dirty="0" smtClean="0"/>
              <a:t>Usa linguaggio positivo</a:t>
            </a:r>
            <a:endParaRPr lang="en-US" sz="1600" b="1" dirty="0"/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Conduci la </a:t>
            </a:r>
            <a:r>
              <a:rPr lang="it-IT" sz="1400" dirty="0" smtClean="0"/>
              <a:t>conversazione verso un esito positivo usando linguaggio positivo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Focalizzati sulla soluzione </a:t>
            </a:r>
          </a:p>
          <a:p>
            <a:pPr marL="285750" lvl="1" indent="-285750">
              <a:buFont typeface="Wingdings" panose="05000000000000000000" pitchFamily="2" charset="2"/>
              <a:buChar char="ü"/>
            </a:pPr>
            <a:r>
              <a:rPr lang="it-IT" sz="1400" dirty="0" smtClean="0"/>
              <a:t>Ai consumatori non interessa cosa non puoi fare; vogliono sentire cosa sarà fatto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51067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L’importanza del servizio clienti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="" xmlns:a16="http://schemas.microsoft.com/office/drawing/2014/main" id="{7C5EE2D8-6B65-481B-B806-869A268D4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49" y="1973570"/>
            <a:ext cx="2050171" cy="205647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1B03F3E1-F3C8-46AD-A6E2-72F9559E01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261" y="4077358"/>
            <a:ext cx="2165549" cy="2172205"/>
          </a:xfrm>
          <a:prstGeom prst="rect">
            <a:avLst/>
          </a:prstGeom>
        </p:spPr>
      </p:pic>
      <p:sp>
        <p:nvSpPr>
          <p:cNvPr id="43" name="TextBox 73">
            <a:extLst>
              <a:ext uri="{FF2B5EF4-FFF2-40B4-BE49-F238E27FC236}">
                <a16:creationId xmlns="" xmlns:a16="http://schemas.microsoft.com/office/drawing/2014/main" id="{967ED74D-99CF-4AD6-931B-F0336CEA9E51}"/>
              </a:ext>
            </a:extLst>
          </p:cNvPr>
          <p:cNvSpPr txBox="1"/>
          <p:nvPr/>
        </p:nvSpPr>
        <p:spPr>
          <a:xfrm>
            <a:off x="2626104" y="1993723"/>
            <a:ext cx="6350241" cy="45243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/>
              <a:t>GRANDE RESPONSABILITÀ</a:t>
            </a:r>
            <a:r>
              <a:rPr lang="es-ES" dirty="0" smtClean="0"/>
              <a:t>: </a:t>
            </a:r>
            <a:r>
              <a:rPr lang="es-ES" dirty="0" smtClean="0"/>
              <a:t>La maggior parte delle persone non pensa al proprio riscaldamento fino a che non si verifica un guasto. I professionisti dovrebbero incoraggiare i consumatori ad agire ora e iniziare a comparare, pianificare e scegliere le alternative migliori per loro</a:t>
            </a:r>
          </a:p>
          <a:p>
            <a:pPr algn="just"/>
            <a:endParaRPr lang="es-E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/>
              <a:t>COSTRUIRE FIDUCIA</a:t>
            </a:r>
            <a:r>
              <a:rPr lang="es-ES" dirty="0" smtClean="0"/>
              <a:t>: Essere parte della comunità europea di riscaldamento e costruire fiducia per i futuri servizi di manutenzione</a:t>
            </a:r>
          </a:p>
          <a:p>
            <a:pPr algn="just"/>
            <a:endParaRPr lang="es-E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/>
              <a:t>STANDARDIZZAZIONE DELLA VALUTAZIONE DEGLI IMPIANTI DI RISCALDAMENTO</a:t>
            </a:r>
            <a:r>
              <a:rPr lang="en-US" dirty="0" smtClean="0"/>
              <a:t>: </a:t>
            </a:r>
            <a:r>
              <a:rPr lang="it-IT" dirty="0" smtClean="0"/>
              <a:t>per facilitare le progettazioni tecniche e valutare le performance</a:t>
            </a:r>
          </a:p>
          <a:p>
            <a:pPr algn="just"/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b="1" dirty="0" smtClean="0"/>
              <a:t>PASSAPAROLA</a:t>
            </a:r>
            <a:r>
              <a:rPr lang="en-GB" dirty="0" smtClean="0"/>
              <a:t>:  </a:t>
            </a:r>
            <a:r>
              <a:rPr lang="it-IT" dirty="0" smtClean="0"/>
              <a:t>è il canale di comunicazione più fidato; potrebbe essere un fattore differenziale tra le competenze</a:t>
            </a:r>
            <a:endParaRPr lang="it-IT" dirty="0"/>
          </a:p>
        </p:txBody>
      </p:sp>
      <p:sp>
        <p:nvSpPr>
          <p:cNvPr id="85" name="Rectángulo 84">
            <a:extLst>
              <a:ext uri="{FF2B5EF4-FFF2-40B4-BE49-F238E27FC236}">
                <a16:creationId xmlns="" xmlns:a16="http://schemas.microsoft.com/office/drawing/2014/main" id="{F55714B0-4E38-45CF-ADA6-CD06555A30F7}"/>
              </a:ext>
            </a:extLst>
          </p:cNvPr>
          <p:cNvSpPr/>
          <p:nvPr/>
        </p:nvSpPr>
        <p:spPr>
          <a:xfrm>
            <a:off x="6517897" y="4603770"/>
            <a:ext cx="2859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/>
          </a:p>
        </p:txBody>
      </p:sp>
      <p:sp>
        <p:nvSpPr>
          <p:cNvPr id="86" name="Rectángulo 85">
            <a:extLst>
              <a:ext uri="{FF2B5EF4-FFF2-40B4-BE49-F238E27FC236}">
                <a16:creationId xmlns="" xmlns:a16="http://schemas.microsoft.com/office/drawing/2014/main" id="{3D02059C-A478-4EAA-9AD0-A9800466381E}"/>
              </a:ext>
            </a:extLst>
          </p:cNvPr>
          <p:cNvSpPr/>
          <p:nvPr/>
        </p:nvSpPr>
        <p:spPr>
          <a:xfrm>
            <a:off x="7947847" y="152447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634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5400" dirty="0" smtClean="0"/>
              <a:t>Incentivare la sostituzione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808220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Grande campagna di divulgazione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Freeform 25">
            <a:extLst>
              <a:ext uri="{FF2B5EF4-FFF2-40B4-BE49-F238E27FC236}">
                <a16:creationId xmlns="" xmlns:a16="http://schemas.microsoft.com/office/drawing/2014/main" id="{CB029268-0F47-45A1-92C3-7F556637D2C0}"/>
              </a:ext>
            </a:extLst>
          </p:cNvPr>
          <p:cNvSpPr>
            <a:spLocks noEditPoints="1"/>
          </p:cNvSpPr>
          <p:nvPr/>
        </p:nvSpPr>
        <p:spPr bwMode="auto">
          <a:xfrm>
            <a:off x="6806382" y="4346241"/>
            <a:ext cx="251124" cy="244814"/>
          </a:xfrm>
          <a:custGeom>
            <a:avLst/>
            <a:gdLst>
              <a:gd name="T0" fmla="*/ 1186 w 3616"/>
              <a:gd name="T1" fmla="*/ 1498 h 3158"/>
              <a:gd name="T2" fmla="*/ 786 w 3616"/>
              <a:gd name="T3" fmla="*/ 1647 h 3158"/>
              <a:gd name="T4" fmla="*/ 915 w 3616"/>
              <a:gd name="T5" fmla="*/ 2235 h 3158"/>
              <a:gd name="T6" fmla="*/ 1216 w 3616"/>
              <a:gd name="T7" fmla="*/ 2625 h 3158"/>
              <a:gd name="T8" fmla="*/ 1553 w 3616"/>
              <a:gd name="T9" fmla="*/ 2852 h 3158"/>
              <a:gd name="T10" fmla="*/ 1792 w 3616"/>
              <a:gd name="T11" fmla="*/ 2952 h 3158"/>
              <a:gd name="T12" fmla="*/ 2057 w 3616"/>
              <a:gd name="T13" fmla="*/ 2858 h 3158"/>
              <a:gd name="T14" fmla="*/ 2479 w 3616"/>
              <a:gd name="T15" fmla="*/ 2554 h 3158"/>
              <a:gd name="T16" fmla="*/ 1829 w 3616"/>
              <a:gd name="T17" fmla="*/ 2672 h 3158"/>
              <a:gd name="T18" fmla="*/ 1657 w 3616"/>
              <a:gd name="T19" fmla="*/ 2529 h 3158"/>
              <a:gd name="T20" fmla="*/ 1768 w 3616"/>
              <a:gd name="T21" fmla="*/ 2334 h 3158"/>
              <a:gd name="T22" fmla="*/ 1982 w 3616"/>
              <a:gd name="T23" fmla="*/ 2413 h 3158"/>
              <a:gd name="T24" fmla="*/ 2796 w 3616"/>
              <a:gd name="T25" fmla="*/ 1968 h 3158"/>
              <a:gd name="T26" fmla="*/ 2427 w 3616"/>
              <a:gd name="T27" fmla="*/ 1787 h 3158"/>
              <a:gd name="T28" fmla="*/ 2129 w 3616"/>
              <a:gd name="T29" fmla="*/ 1655 h 3158"/>
              <a:gd name="T30" fmla="*/ 2014 w 3616"/>
              <a:gd name="T31" fmla="*/ 1498 h 3158"/>
              <a:gd name="T32" fmla="*/ 1995 w 3616"/>
              <a:gd name="T33" fmla="*/ 1423 h 3158"/>
              <a:gd name="T34" fmla="*/ 1745 w 3616"/>
              <a:gd name="T35" fmla="*/ 1578 h 3158"/>
              <a:gd name="T36" fmla="*/ 1434 w 3616"/>
              <a:gd name="T37" fmla="*/ 1660 h 3158"/>
              <a:gd name="T38" fmla="*/ 1421 w 3616"/>
              <a:gd name="T39" fmla="*/ 1607 h 3158"/>
              <a:gd name="T40" fmla="*/ 1471 w 3616"/>
              <a:gd name="T41" fmla="*/ 1398 h 3158"/>
              <a:gd name="T42" fmla="*/ 1985 w 3616"/>
              <a:gd name="T43" fmla="*/ 513 h 3158"/>
              <a:gd name="T44" fmla="*/ 2601 w 3616"/>
              <a:gd name="T45" fmla="*/ 778 h 3158"/>
              <a:gd name="T46" fmla="*/ 2970 w 3616"/>
              <a:gd name="T47" fmla="*/ 1305 h 3158"/>
              <a:gd name="T48" fmla="*/ 3240 w 3616"/>
              <a:gd name="T49" fmla="*/ 1432 h 3158"/>
              <a:gd name="T50" fmla="*/ 3222 w 3616"/>
              <a:gd name="T51" fmla="*/ 1949 h 3158"/>
              <a:gd name="T52" fmla="*/ 2954 w 3616"/>
              <a:gd name="T53" fmla="*/ 2127 h 3158"/>
              <a:gd name="T54" fmla="*/ 2649 w 3616"/>
              <a:gd name="T55" fmla="*/ 2653 h 3158"/>
              <a:gd name="T56" fmla="*/ 2251 w 3616"/>
              <a:gd name="T57" fmla="*/ 2970 h 3158"/>
              <a:gd name="T58" fmla="*/ 1927 w 3616"/>
              <a:gd name="T59" fmla="*/ 3123 h 3158"/>
              <a:gd name="T60" fmla="*/ 1783 w 3616"/>
              <a:gd name="T61" fmla="*/ 3152 h 3158"/>
              <a:gd name="T62" fmla="*/ 1614 w 3616"/>
              <a:gd name="T63" fmla="*/ 3092 h 3158"/>
              <a:gd name="T64" fmla="*/ 1239 w 3616"/>
              <a:gd name="T65" fmla="*/ 2886 h 3158"/>
              <a:gd name="T66" fmla="*/ 842 w 3616"/>
              <a:gd name="T67" fmla="*/ 2491 h 3158"/>
              <a:gd name="T68" fmla="*/ 545 w 3616"/>
              <a:gd name="T69" fmla="*/ 2042 h 3158"/>
              <a:gd name="T70" fmla="*/ 352 w 3616"/>
              <a:gd name="T71" fmla="*/ 1849 h 3158"/>
              <a:gd name="T72" fmla="*/ 445 w 3616"/>
              <a:gd name="T73" fmla="*/ 1350 h 3158"/>
              <a:gd name="T74" fmla="*/ 747 w 3616"/>
              <a:gd name="T75" fmla="*/ 1083 h 3158"/>
              <a:gd name="T76" fmla="*/ 1223 w 3616"/>
              <a:gd name="T77" fmla="*/ 642 h 3158"/>
              <a:gd name="T78" fmla="*/ 1808 w 3616"/>
              <a:gd name="T79" fmla="*/ 0 h 3158"/>
              <a:gd name="T80" fmla="*/ 2629 w 3616"/>
              <a:gd name="T81" fmla="*/ 176 h 3158"/>
              <a:gd name="T82" fmla="*/ 3222 w 3616"/>
              <a:gd name="T83" fmla="*/ 653 h 3158"/>
              <a:gd name="T84" fmla="*/ 3494 w 3616"/>
              <a:gd name="T85" fmla="*/ 1349 h 3158"/>
              <a:gd name="T86" fmla="*/ 3616 w 3616"/>
              <a:gd name="T87" fmla="*/ 1613 h 3158"/>
              <a:gd name="T88" fmla="*/ 3476 w 3616"/>
              <a:gd name="T89" fmla="*/ 1913 h 3158"/>
              <a:gd name="T90" fmla="*/ 3248 w 3616"/>
              <a:gd name="T91" fmla="*/ 1124 h 3158"/>
              <a:gd name="T92" fmla="*/ 2866 w 3616"/>
              <a:gd name="T93" fmla="*/ 560 h 3158"/>
              <a:gd name="T94" fmla="*/ 2209 w 3616"/>
              <a:gd name="T95" fmla="*/ 239 h 3158"/>
              <a:gd name="T96" fmla="*/ 1406 w 3616"/>
              <a:gd name="T97" fmla="*/ 239 h 3158"/>
              <a:gd name="T98" fmla="*/ 750 w 3616"/>
              <a:gd name="T99" fmla="*/ 560 h 3158"/>
              <a:gd name="T100" fmla="*/ 369 w 3616"/>
              <a:gd name="T101" fmla="*/ 1123 h 3158"/>
              <a:gd name="T102" fmla="*/ 139 w 3616"/>
              <a:gd name="T103" fmla="*/ 1913 h 3158"/>
              <a:gd name="T104" fmla="*/ 0 w 3616"/>
              <a:gd name="T105" fmla="*/ 1614 h 3158"/>
              <a:gd name="T106" fmla="*/ 120 w 3616"/>
              <a:gd name="T107" fmla="*/ 1349 h 3158"/>
              <a:gd name="T108" fmla="*/ 394 w 3616"/>
              <a:gd name="T109" fmla="*/ 653 h 3158"/>
              <a:gd name="T110" fmla="*/ 987 w 3616"/>
              <a:gd name="T111" fmla="*/ 176 h 3158"/>
              <a:gd name="T112" fmla="*/ 1808 w 3616"/>
              <a:gd name="T113" fmla="*/ 0 h 3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16" h="3158">
                <a:moveTo>
                  <a:pt x="1466" y="1339"/>
                </a:moveTo>
                <a:lnTo>
                  <a:pt x="1440" y="1367"/>
                </a:lnTo>
                <a:lnTo>
                  <a:pt x="1409" y="1391"/>
                </a:lnTo>
                <a:lnTo>
                  <a:pt x="1373" y="1415"/>
                </a:lnTo>
                <a:lnTo>
                  <a:pt x="1331" y="1438"/>
                </a:lnTo>
                <a:lnTo>
                  <a:pt x="1287" y="1459"/>
                </a:lnTo>
                <a:lnTo>
                  <a:pt x="1237" y="1479"/>
                </a:lnTo>
                <a:lnTo>
                  <a:pt x="1186" y="1498"/>
                </a:lnTo>
                <a:lnTo>
                  <a:pt x="1132" y="1517"/>
                </a:lnTo>
                <a:lnTo>
                  <a:pt x="1076" y="1533"/>
                </a:lnTo>
                <a:lnTo>
                  <a:pt x="1019" y="1549"/>
                </a:lnTo>
                <a:lnTo>
                  <a:pt x="960" y="1563"/>
                </a:lnTo>
                <a:lnTo>
                  <a:pt x="902" y="1576"/>
                </a:lnTo>
                <a:lnTo>
                  <a:pt x="844" y="1588"/>
                </a:lnTo>
                <a:lnTo>
                  <a:pt x="787" y="1599"/>
                </a:lnTo>
                <a:lnTo>
                  <a:pt x="786" y="1647"/>
                </a:lnTo>
                <a:lnTo>
                  <a:pt x="788" y="1732"/>
                </a:lnTo>
                <a:lnTo>
                  <a:pt x="795" y="1813"/>
                </a:lnTo>
                <a:lnTo>
                  <a:pt x="806" y="1892"/>
                </a:lnTo>
                <a:lnTo>
                  <a:pt x="821" y="1967"/>
                </a:lnTo>
                <a:lnTo>
                  <a:pt x="840" y="2038"/>
                </a:lnTo>
                <a:lnTo>
                  <a:pt x="862" y="2107"/>
                </a:lnTo>
                <a:lnTo>
                  <a:pt x="887" y="2172"/>
                </a:lnTo>
                <a:lnTo>
                  <a:pt x="915" y="2235"/>
                </a:lnTo>
                <a:lnTo>
                  <a:pt x="946" y="2293"/>
                </a:lnTo>
                <a:lnTo>
                  <a:pt x="980" y="2349"/>
                </a:lnTo>
                <a:lnTo>
                  <a:pt x="1015" y="2402"/>
                </a:lnTo>
                <a:lnTo>
                  <a:pt x="1053" y="2452"/>
                </a:lnTo>
                <a:lnTo>
                  <a:pt x="1091" y="2499"/>
                </a:lnTo>
                <a:lnTo>
                  <a:pt x="1132" y="2544"/>
                </a:lnTo>
                <a:lnTo>
                  <a:pt x="1173" y="2586"/>
                </a:lnTo>
                <a:lnTo>
                  <a:pt x="1216" y="2625"/>
                </a:lnTo>
                <a:lnTo>
                  <a:pt x="1258" y="2662"/>
                </a:lnTo>
                <a:lnTo>
                  <a:pt x="1302" y="2696"/>
                </a:lnTo>
                <a:lnTo>
                  <a:pt x="1345" y="2728"/>
                </a:lnTo>
                <a:lnTo>
                  <a:pt x="1388" y="2756"/>
                </a:lnTo>
                <a:lnTo>
                  <a:pt x="1430" y="2784"/>
                </a:lnTo>
                <a:lnTo>
                  <a:pt x="1472" y="2808"/>
                </a:lnTo>
                <a:lnTo>
                  <a:pt x="1513" y="2831"/>
                </a:lnTo>
                <a:lnTo>
                  <a:pt x="1553" y="2852"/>
                </a:lnTo>
                <a:lnTo>
                  <a:pt x="1590" y="2871"/>
                </a:lnTo>
                <a:lnTo>
                  <a:pt x="1627" y="2888"/>
                </a:lnTo>
                <a:lnTo>
                  <a:pt x="1661" y="2903"/>
                </a:lnTo>
                <a:lnTo>
                  <a:pt x="1693" y="2915"/>
                </a:lnTo>
                <a:lnTo>
                  <a:pt x="1723" y="2927"/>
                </a:lnTo>
                <a:lnTo>
                  <a:pt x="1749" y="2936"/>
                </a:lnTo>
                <a:lnTo>
                  <a:pt x="1772" y="2945"/>
                </a:lnTo>
                <a:lnTo>
                  <a:pt x="1792" y="2952"/>
                </a:lnTo>
                <a:lnTo>
                  <a:pt x="1809" y="2956"/>
                </a:lnTo>
                <a:lnTo>
                  <a:pt x="1830" y="2950"/>
                </a:lnTo>
                <a:lnTo>
                  <a:pt x="1856" y="2942"/>
                </a:lnTo>
                <a:lnTo>
                  <a:pt x="1888" y="2930"/>
                </a:lnTo>
                <a:lnTo>
                  <a:pt x="1925" y="2916"/>
                </a:lnTo>
                <a:lnTo>
                  <a:pt x="1966" y="2900"/>
                </a:lnTo>
                <a:lnTo>
                  <a:pt x="2010" y="2881"/>
                </a:lnTo>
                <a:lnTo>
                  <a:pt x="2057" y="2858"/>
                </a:lnTo>
                <a:lnTo>
                  <a:pt x="2106" y="2833"/>
                </a:lnTo>
                <a:lnTo>
                  <a:pt x="2158" y="2804"/>
                </a:lnTo>
                <a:lnTo>
                  <a:pt x="2211" y="2772"/>
                </a:lnTo>
                <a:lnTo>
                  <a:pt x="2265" y="2736"/>
                </a:lnTo>
                <a:lnTo>
                  <a:pt x="2319" y="2696"/>
                </a:lnTo>
                <a:lnTo>
                  <a:pt x="2373" y="2653"/>
                </a:lnTo>
                <a:lnTo>
                  <a:pt x="2427" y="2605"/>
                </a:lnTo>
                <a:lnTo>
                  <a:pt x="2479" y="2554"/>
                </a:lnTo>
                <a:lnTo>
                  <a:pt x="1994" y="2554"/>
                </a:lnTo>
                <a:lnTo>
                  <a:pt x="1981" y="2581"/>
                </a:lnTo>
                <a:lnTo>
                  <a:pt x="1964" y="2606"/>
                </a:lnTo>
                <a:lnTo>
                  <a:pt x="1944" y="2629"/>
                </a:lnTo>
                <a:lnTo>
                  <a:pt x="1918" y="2647"/>
                </a:lnTo>
                <a:lnTo>
                  <a:pt x="1891" y="2661"/>
                </a:lnTo>
                <a:lnTo>
                  <a:pt x="1861" y="2669"/>
                </a:lnTo>
                <a:lnTo>
                  <a:pt x="1829" y="2672"/>
                </a:lnTo>
                <a:lnTo>
                  <a:pt x="1797" y="2669"/>
                </a:lnTo>
                <a:lnTo>
                  <a:pt x="1768" y="2661"/>
                </a:lnTo>
                <a:lnTo>
                  <a:pt x="1740" y="2648"/>
                </a:lnTo>
                <a:lnTo>
                  <a:pt x="1716" y="2631"/>
                </a:lnTo>
                <a:lnTo>
                  <a:pt x="1695" y="2610"/>
                </a:lnTo>
                <a:lnTo>
                  <a:pt x="1678" y="2586"/>
                </a:lnTo>
                <a:lnTo>
                  <a:pt x="1665" y="2559"/>
                </a:lnTo>
                <a:lnTo>
                  <a:pt x="1657" y="2529"/>
                </a:lnTo>
                <a:lnTo>
                  <a:pt x="1654" y="2498"/>
                </a:lnTo>
                <a:lnTo>
                  <a:pt x="1657" y="2466"/>
                </a:lnTo>
                <a:lnTo>
                  <a:pt x="1665" y="2437"/>
                </a:lnTo>
                <a:lnTo>
                  <a:pt x="1678" y="2410"/>
                </a:lnTo>
                <a:lnTo>
                  <a:pt x="1695" y="2386"/>
                </a:lnTo>
                <a:lnTo>
                  <a:pt x="1716" y="2364"/>
                </a:lnTo>
                <a:lnTo>
                  <a:pt x="1740" y="2347"/>
                </a:lnTo>
                <a:lnTo>
                  <a:pt x="1768" y="2334"/>
                </a:lnTo>
                <a:lnTo>
                  <a:pt x="1797" y="2326"/>
                </a:lnTo>
                <a:lnTo>
                  <a:pt x="1829" y="2323"/>
                </a:lnTo>
                <a:lnTo>
                  <a:pt x="1861" y="2326"/>
                </a:lnTo>
                <a:lnTo>
                  <a:pt x="1891" y="2335"/>
                </a:lnTo>
                <a:lnTo>
                  <a:pt x="1919" y="2348"/>
                </a:lnTo>
                <a:lnTo>
                  <a:pt x="1944" y="2366"/>
                </a:lnTo>
                <a:lnTo>
                  <a:pt x="1964" y="2388"/>
                </a:lnTo>
                <a:lnTo>
                  <a:pt x="1982" y="2413"/>
                </a:lnTo>
                <a:lnTo>
                  <a:pt x="2595" y="2413"/>
                </a:lnTo>
                <a:lnTo>
                  <a:pt x="2632" y="2360"/>
                </a:lnTo>
                <a:lnTo>
                  <a:pt x="2666" y="2303"/>
                </a:lnTo>
                <a:lnTo>
                  <a:pt x="2698" y="2242"/>
                </a:lnTo>
                <a:lnTo>
                  <a:pt x="2727" y="2180"/>
                </a:lnTo>
                <a:lnTo>
                  <a:pt x="2754" y="2112"/>
                </a:lnTo>
                <a:lnTo>
                  <a:pt x="2777" y="2043"/>
                </a:lnTo>
                <a:lnTo>
                  <a:pt x="2796" y="1968"/>
                </a:lnTo>
                <a:lnTo>
                  <a:pt x="2811" y="1891"/>
                </a:lnTo>
                <a:lnTo>
                  <a:pt x="2822" y="1809"/>
                </a:lnTo>
                <a:lnTo>
                  <a:pt x="2744" y="1812"/>
                </a:lnTo>
                <a:lnTo>
                  <a:pt x="2671" y="1812"/>
                </a:lnTo>
                <a:lnTo>
                  <a:pt x="2602" y="1810"/>
                </a:lnTo>
                <a:lnTo>
                  <a:pt x="2539" y="1805"/>
                </a:lnTo>
                <a:lnTo>
                  <a:pt x="2481" y="1797"/>
                </a:lnTo>
                <a:lnTo>
                  <a:pt x="2427" y="1787"/>
                </a:lnTo>
                <a:lnTo>
                  <a:pt x="2376" y="1776"/>
                </a:lnTo>
                <a:lnTo>
                  <a:pt x="2330" y="1762"/>
                </a:lnTo>
                <a:lnTo>
                  <a:pt x="2288" y="1747"/>
                </a:lnTo>
                <a:lnTo>
                  <a:pt x="2249" y="1731"/>
                </a:lnTo>
                <a:lnTo>
                  <a:pt x="2214" y="1713"/>
                </a:lnTo>
                <a:lnTo>
                  <a:pt x="2183" y="1694"/>
                </a:lnTo>
                <a:lnTo>
                  <a:pt x="2154" y="1674"/>
                </a:lnTo>
                <a:lnTo>
                  <a:pt x="2129" y="1655"/>
                </a:lnTo>
                <a:lnTo>
                  <a:pt x="2107" y="1634"/>
                </a:lnTo>
                <a:lnTo>
                  <a:pt x="2087" y="1614"/>
                </a:lnTo>
                <a:lnTo>
                  <a:pt x="2069" y="1593"/>
                </a:lnTo>
                <a:lnTo>
                  <a:pt x="2055" y="1573"/>
                </a:lnTo>
                <a:lnTo>
                  <a:pt x="2042" y="1553"/>
                </a:lnTo>
                <a:lnTo>
                  <a:pt x="2031" y="1534"/>
                </a:lnTo>
                <a:lnTo>
                  <a:pt x="2022" y="1516"/>
                </a:lnTo>
                <a:lnTo>
                  <a:pt x="2014" y="1498"/>
                </a:lnTo>
                <a:lnTo>
                  <a:pt x="2009" y="1482"/>
                </a:lnTo>
                <a:lnTo>
                  <a:pt x="2004" y="1468"/>
                </a:lnTo>
                <a:lnTo>
                  <a:pt x="2001" y="1455"/>
                </a:lnTo>
                <a:lnTo>
                  <a:pt x="1999" y="1444"/>
                </a:lnTo>
                <a:lnTo>
                  <a:pt x="1998" y="1435"/>
                </a:lnTo>
                <a:lnTo>
                  <a:pt x="1996" y="1428"/>
                </a:lnTo>
                <a:lnTo>
                  <a:pt x="1996" y="1425"/>
                </a:lnTo>
                <a:lnTo>
                  <a:pt x="1995" y="1423"/>
                </a:lnTo>
                <a:lnTo>
                  <a:pt x="1979" y="1446"/>
                </a:lnTo>
                <a:lnTo>
                  <a:pt x="1957" y="1469"/>
                </a:lnTo>
                <a:lnTo>
                  <a:pt x="1929" y="1490"/>
                </a:lnTo>
                <a:lnTo>
                  <a:pt x="1898" y="1510"/>
                </a:lnTo>
                <a:lnTo>
                  <a:pt x="1864" y="1529"/>
                </a:lnTo>
                <a:lnTo>
                  <a:pt x="1827" y="1546"/>
                </a:lnTo>
                <a:lnTo>
                  <a:pt x="1786" y="1563"/>
                </a:lnTo>
                <a:lnTo>
                  <a:pt x="1745" y="1578"/>
                </a:lnTo>
                <a:lnTo>
                  <a:pt x="1703" y="1592"/>
                </a:lnTo>
                <a:lnTo>
                  <a:pt x="1660" y="1605"/>
                </a:lnTo>
                <a:lnTo>
                  <a:pt x="1617" y="1617"/>
                </a:lnTo>
                <a:lnTo>
                  <a:pt x="1576" y="1628"/>
                </a:lnTo>
                <a:lnTo>
                  <a:pt x="1536" y="1638"/>
                </a:lnTo>
                <a:lnTo>
                  <a:pt x="1499" y="1646"/>
                </a:lnTo>
                <a:lnTo>
                  <a:pt x="1465" y="1653"/>
                </a:lnTo>
                <a:lnTo>
                  <a:pt x="1434" y="1660"/>
                </a:lnTo>
                <a:lnTo>
                  <a:pt x="1406" y="1664"/>
                </a:lnTo>
                <a:lnTo>
                  <a:pt x="1385" y="1669"/>
                </a:lnTo>
                <a:lnTo>
                  <a:pt x="1369" y="1672"/>
                </a:lnTo>
                <a:lnTo>
                  <a:pt x="1357" y="1673"/>
                </a:lnTo>
                <a:lnTo>
                  <a:pt x="1354" y="1674"/>
                </a:lnTo>
                <a:lnTo>
                  <a:pt x="1381" y="1655"/>
                </a:lnTo>
                <a:lnTo>
                  <a:pt x="1403" y="1631"/>
                </a:lnTo>
                <a:lnTo>
                  <a:pt x="1421" y="1607"/>
                </a:lnTo>
                <a:lnTo>
                  <a:pt x="1436" y="1581"/>
                </a:lnTo>
                <a:lnTo>
                  <a:pt x="1448" y="1553"/>
                </a:lnTo>
                <a:lnTo>
                  <a:pt x="1457" y="1525"/>
                </a:lnTo>
                <a:lnTo>
                  <a:pt x="1463" y="1498"/>
                </a:lnTo>
                <a:lnTo>
                  <a:pt x="1468" y="1470"/>
                </a:lnTo>
                <a:lnTo>
                  <a:pt x="1470" y="1444"/>
                </a:lnTo>
                <a:lnTo>
                  <a:pt x="1471" y="1420"/>
                </a:lnTo>
                <a:lnTo>
                  <a:pt x="1471" y="1398"/>
                </a:lnTo>
                <a:lnTo>
                  <a:pt x="1470" y="1378"/>
                </a:lnTo>
                <a:lnTo>
                  <a:pt x="1469" y="1362"/>
                </a:lnTo>
                <a:lnTo>
                  <a:pt x="1468" y="1350"/>
                </a:lnTo>
                <a:lnTo>
                  <a:pt x="1467" y="1342"/>
                </a:lnTo>
                <a:lnTo>
                  <a:pt x="1466" y="1339"/>
                </a:lnTo>
                <a:close/>
                <a:moveTo>
                  <a:pt x="1808" y="501"/>
                </a:moveTo>
                <a:lnTo>
                  <a:pt x="1897" y="504"/>
                </a:lnTo>
                <a:lnTo>
                  <a:pt x="1985" y="513"/>
                </a:lnTo>
                <a:lnTo>
                  <a:pt x="2073" y="528"/>
                </a:lnTo>
                <a:lnTo>
                  <a:pt x="2157" y="548"/>
                </a:lnTo>
                <a:lnTo>
                  <a:pt x="2238" y="575"/>
                </a:lnTo>
                <a:lnTo>
                  <a:pt x="2317" y="606"/>
                </a:lnTo>
                <a:lnTo>
                  <a:pt x="2393" y="642"/>
                </a:lnTo>
                <a:lnTo>
                  <a:pt x="2466" y="683"/>
                </a:lnTo>
                <a:lnTo>
                  <a:pt x="2535" y="728"/>
                </a:lnTo>
                <a:lnTo>
                  <a:pt x="2601" y="778"/>
                </a:lnTo>
                <a:lnTo>
                  <a:pt x="2663" y="832"/>
                </a:lnTo>
                <a:lnTo>
                  <a:pt x="2722" y="889"/>
                </a:lnTo>
                <a:lnTo>
                  <a:pt x="2775" y="951"/>
                </a:lnTo>
                <a:lnTo>
                  <a:pt x="2824" y="1016"/>
                </a:lnTo>
                <a:lnTo>
                  <a:pt x="2868" y="1083"/>
                </a:lnTo>
                <a:lnTo>
                  <a:pt x="2908" y="1155"/>
                </a:lnTo>
                <a:lnTo>
                  <a:pt x="2941" y="1229"/>
                </a:lnTo>
                <a:lnTo>
                  <a:pt x="2970" y="1305"/>
                </a:lnTo>
                <a:lnTo>
                  <a:pt x="3033" y="1305"/>
                </a:lnTo>
                <a:lnTo>
                  <a:pt x="3070" y="1308"/>
                </a:lnTo>
                <a:lnTo>
                  <a:pt x="3107" y="1317"/>
                </a:lnTo>
                <a:lnTo>
                  <a:pt x="3140" y="1331"/>
                </a:lnTo>
                <a:lnTo>
                  <a:pt x="3171" y="1350"/>
                </a:lnTo>
                <a:lnTo>
                  <a:pt x="3197" y="1373"/>
                </a:lnTo>
                <a:lnTo>
                  <a:pt x="3222" y="1401"/>
                </a:lnTo>
                <a:lnTo>
                  <a:pt x="3240" y="1432"/>
                </a:lnTo>
                <a:lnTo>
                  <a:pt x="3255" y="1465"/>
                </a:lnTo>
                <a:lnTo>
                  <a:pt x="3263" y="1501"/>
                </a:lnTo>
                <a:lnTo>
                  <a:pt x="3267" y="1539"/>
                </a:lnTo>
                <a:lnTo>
                  <a:pt x="3267" y="1811"/>
                </a:lnTo>
                <a:lnTo>
                  <a:pt x="3263" y="1849"/>
                </a:lnTo>
                <a:lnTo>
                  <a:pt x="3255" y="1885"/>
                </a:lnTo>
                <a:lnTo>
                  <a:pt x="3240" y="1918"/>
                </a:lnTo>
                <a:lnTo>
                  <a:pt x="3222" y="1949"/>
                </a:lnTo>
                <a:lnTo>
                  <a:pt x="3197" y="1976"/>
                </a:lnTo>
                <a:lnTo>
                  <a:pt x="3171" y="2000"/>
                </a:lnTo>
                <a:lnTo>
                  <a:pt x="3140" y="2019"/>
                </a:lnTo>
                <a:lnTo>
                  <a:pt x="3107" y="2033"/>
                </a:lnTo>
                <a:lnTo>
                  <a:pt x="3070" y="2042"/>
                </a:lnTo>
                <a:lnTo>
                  <a:pt x="3033" y="2045"/>
                </a:lnTo>
                <a:lnTo>
                  <a:pt x="2978" y="2045"/>
                </a:lnTo>
                <a:lnTo>
                  <a:pt x="2954" y="2127"/>
                </a:lnTo>
                <a:lnTo>
                  <a:pt x="2927" y="2206"/>
                </a:lnTo>
                <a:lnTo>
                  <a:pt x="2895" y="2280"/>
                </a:lnTo>
                <a:lnTo>
                  <a:pt x="2861" y="2352"/>
                </a:lnTo>
                <a:lnTo>
                  <a:pt x="2823" y="2419"/>
                </a:lnTo>
                <a:lnTo>
                  <a:pt x="2782" y="2483"/>
                </a:lnTo>
                <a:lnTo>
                  <a:pt x="2740" y="2542"/>
                </a:lnTo>
                <a:lnTo>
                  <a:pt x="2695" y="2600"/>
                </a:lnTo>
                <a:lnTo>
                  <a:pt x="2649" y="2653"/>
                </a:lnTo>
                <a:lnTo>
                  <a:pt x="2600" y="2704"/>
                </a:lnTo>
                <a:lnTo>
                  <a:pt x="2552" y="2750"/>
                </a:lnTo>
                <a:lnTo>
                  <a:pt x="2501" y="2794"/>
                </a:lnTo>
                <a:lnTo>
                  <a:pt x="2451" y="2835"/>
                </a:lnTo>
                <a:lnTo>
                  <a:pt x="2400" y="2873"/>
                </a:lnTo>
                <a:lnTo>
                  <a:pt x="2350" y="2909"/>
                </a:lnTo>
                <a:lnTo>
                  <a:pt x="2300" y="2941"/>
                </a:lnTo>
                <a:lnTo>
                  <a:pt x="2251" y="2970"/>
                </a:lnTo>
                <a:lnTo>
                  <a:pt x="2203" y="2998"/>
                </a:lnTo>
                <a:lnTo>
                  <a:pt x="2157" y="3022"/>
                </a:lnTo>
                <a:lnTo>
                  <a:pt x="2112" y="3044"/>
                </a:lnTo>
                <a:lnTo>
                  <a:pt x="2069" y="3064"/>
                </a:lnTo>
                <a:lnTo>
                  <a:pt x="2030" y="3082"/>
                </a:lnTo>
                <a:lnTo>
                  <a:pt x="1992" y="3097"/>
                </a:lnTo>
                <a:lnTo>
                  <a:pt x="1958" y="3112"/>
                </a:lnTo>
                <a:lnTo>
                  <a:pt x="1927" y="3123"/>
                </a:lnTo>
                <a:lnTo>
                  <a:pt x="1899" y="3132"/>
                </a:lnTo>
                <a:lnTo>
                  <a:pt x="1876" y="3139"/>
                </a:lnTo>
                <a:lnTo>
                  <a:pt x="1857" y="3146"/>
                </a:lnTo>
                <a:lnTo>
                  <a:pt x="1843" y="3149"/>
                </a:lnTo>
                <a:lnTo>
                  <a:pt x="1834" y="3152"/>
                </a:lnTo>
                <a:lnTo>
                  <a:pt x="1831" y="3152"/>
                </a:lnTo>
                <a:lnTo>
                  <a:pt x="1807" y="3158"/>
                </a:lnTo>
                <a:lnTo>
                  <a:pt x="1783" y="3152"/>
                </a:lnTo>
                <a:lnTo>
                  <a:pt x="1780" y="3151"/>
                </a:lnTo>
                <a:lnTo>
                  <a:pt x="1770" y="3148"/>
                </a:lnTo>
                <a:lnTo>
                  <a:pt x="1755" y="3144"/>
                </a:lnTo>
                <a:lnTo>
                  <a:pt x="1735" y="3138"/>
                </a:lnTo>
                <a:lnTo>
                  <a:pt x="1711" y="3129"/>
                </a:lnTo>
                <a:lnTo>
                  <a:pt x="1682" y="3119"/>
                </a:lnTo>
                <a:lnTo>
                  <a:pt x="1650" y="3106"/>
                </a:lnTo>
                <a:lnTo>
                  <a:pt x="1614" y="3092"/>
                </a:lnTo>
                <a:lnTo>
                  <a:pt x="1574" y="3075"/>
                </a:lnTo>
                <a:lnTo>
                  <a:pt x="1532" y="3055"/>
                </a:lnTo>
                <a:lnTo>
                  <a:pt x="1487" y="3033"/>
                </a:lnTo>
                <a:lnTo>
                  <a:pt x="1440" y="3009"/>
                </a:lnTo>
                <a:lnTo>
                  <a:pt x="1392" y="2983"/>
                </a:lnTo>
                <a:lnTo>
                  <a:pt x="1342" y="2953"/>
                </a:lnTo>
                <a:lnTo>
                  <a:pt x="1291" y="2921"/>
                </a:lnTo>
                <a:lnTo>
                  <a:pt x="1239" y="2886"/>
                </a:lnTo>
                <a:lnTo>
                  <a:pt x="1188" y="2847"/>
                </a:lnTo>
                <a:lnTo>
                  <a:pt x="1135" y="2806"/>
                </a:lnTo>
                <a:lnTo>
                  <a:pt x="1084" y="2762"/>
                </a:lnTo>
                <a:lnTo>
                  <a:pt x="1032" y="2715"/>
                </a:lnTo>
                <a:lnTo>
                  <a:pt x="982" y="2664"/>
                </a:lnTo>
                <a:lnTo>
                  <a:pt x="934" y="2610"/>
                </a:lnTo>
                <a:lnTo>
                  <a:pt x="887" y="2552"/>
                </a:lnTo>
                <a:lnTo>
                  <a:pt x="842" y="2491"/>
                </a:lnTo>
                <a:lnTo>
                  <a:pt x="800" y="2426"/>
                </a:lnTo>
                <a:lnTo>
                  <a:pt x="760" y="2357"/>
                </a:lnTo>
                <a:lnTo>
                  <a:pt x="724" y="2285"/>
                </a:lnTo>
                <a:lnTo>
                  <a:pt x="692" y="2209"/>
                </a:lnTo>
                <a:lnTo>
                  <a:pt x="663" y="2129"/>
                </a:lnTo>
                <a:lnTo>
                  <a:pt x="639" y="2045"/>
                </a:lnTo>
                <a:lnTo>
                  <a:pt x="583" y="2045"/>
                </a:lnTo>
                <a:lnTo>
                  <a:pt x="545" y="2042"/>
                </a:lnTo>
                <a:lnTo>
                  <a:pt x="510" y="2033"/>
                </a:lnTo>
                <a:lnTo>
                  <a:pt x="476" y="2019"/>
                </a:lnTo>
                <a:lnTo>
                  <a:pt x="445" y="2000"/>
                </a:lnTo>
                <a:lnTo>
                  <a:pt x="418" y="1977"/>
                </a:lnTo>
                <a:lnTo>
                  <a:pt x="395" y="1949"/>
                </a:lnTo>
                <a:lnTo>
                  <a:pt x="375" y="1918"/>
                </a:lnTo>
                <a:lnTo>
                  <a:pt x="361" y="1885"/>
                </a:lnTo>
                <a:lnTo>
                  <a:pt x="352" y="1849"/>
                </a:lnTo>
                <a:lnTo>
                  <a:pt x="350" y="1811"/>
                </a:lnTo>
                <a:lnTo>
                  <a:pt x="350" y="1539"/>
                </a:lnTo>
                <a:lnTo>
                  <a:pt x="352" y="1501"/>
                </a:lnTo>
                <a:lnTo>
                  <a:pt x="361" y="1465"/>
                </a:lnTo>
                <a:lnTo>
                  <a:pt x="375" y="1432"/>
                </a:lnTo>
                <a:lnTo>
                  <a:pt x="394" y="1401"/>
                </a:lnTo>
                <a:lnTo>
                  <a:pt x="418" y="1373"/>
                </a:lnTo>
                <a:lnTo>
                  <a:pt x="445" y="1350"/>
                </a:lnTo>
                <a:lnTo>
                  <a:pt x="476" y="1331"/>
                </a:lnTo>
                <a:lnTo>
                  <a:pt x="509" y="1317"/>
                </a:lnTo>
                <a:lnTo>
                  <a:pt x="545" y="1308"/>
                </a:lnTo>
                <a:lnTo>
                  <a:pt x="583" y="1305"/>
                </a:lnTo>
                <a:lnTo>
                  <a:pt x="646" y="1305"/>
                </a:lnTo>
                <a:lnTo>
                  <a:pt x="674" y="1229"/>
                </a:lnTo>
                <a:lnTo>
                  <a:pt x="709" y="1155"/>
                </a:lnTo>
                <a:lnTo>
                  <a:pt x="747" y="1083"/>
                </a:lnTo>
                <a:lnTo>
                  <a:pt x="791" y="1016"/>
                </a:lnTo>
                <a:lnTo>
                  <a:pt x="841" y="951"/>
                </a:lnTo>
                <a:lnTo>
                  <a:pt x="895" y="889"/>
                </a:lnTo>
                <a:lnTo>
                  <a:pt x="952" y="832"/>
                </a:lnTo>
                <a:lnTo>
                  <a:pt x="1014" y="778"/>
                </a:lnTo>
                <a:lnTo>
                  <a:pt x="1080" y="728"/>
                </a:lnTo>
                <a:lnTo>
                  <a:pt x="1150" y="683"/>
                </a:lnTo>
                <a:lnTo>
                  <a:pt x="1223" y="642"/>
                </a:lnTo>
                <a:lnTo>
                  <a:pt x="1299" y="606"/>
                </a:lnTo>
                <a:lnTo>
                  <a:pt x="1377" y="575"/>
                </a:lnTo>
                <a:lnTo>
                  <a:pt x="1459" y="548"/>
                </a:lnTo>
                <a:lnTo>
                  <a:pt x="1543" y="528"/>
                </a:lnTo>
                <a:lnTo>
                  <a:pt x="1629" y="513"/>
                </a:lnTo>
                <a:lnTo>
                  <a:pt x="1717" y="504"/>
                </a:lnTo>
                <a:lnTo>
                  <a:pt x="1808" y="501"/>
                </a:lnTo>
                <a:close/>
                <a:moveTo>
                  <a:pt x="1808" y="0"/>
                </a:moveTo>
                <a:lnTo>
                  <a:pt x="1919" y="3"/>
                </a:lnTo>
                <a:lnTo>
                  <a:pt x="2030" y="12"/>
                </a:lnTo>
                <a:lnTo>
                  <a:pt x="2137" y="26"/>
                </a:lnTo>
                <a:lnTo>
                  <a:pt x="2241" y="46"/>
                </a:lnTo>
                <a:lnTo>
                  <a:pt x="2343" y="72"/>
                </a:lnTo>
                <a:lnTo>
                  <a:pt x="2441" y="101"/>
                </a:lnTo>
                <a:lnTo>
                  <a:pt x="2537" y="137"/>
                </a:lnTo>
                <a:lnTo>
                  <a:pt x="2629" y="176"/>
                </a:lnTo>
                <a:lnTo>
                  <a:pt x="2717" y="222"/>
                </a:lnTo>
                <a:lnTo>
                  <a:pt x="2802" y="271"/>
                </a:lnTo>
                <a:lnTo>
                  <a:pt x="2883" y="324"/>
                </a:lnTo>
                <a:lnTo>
                  <a:pt x="2960" y="383"/>
                </a:lnTo>
                <a:lnTo>
                  <a:pt x="3032" y="444"/>
                </a:lnTo>
                <a:lnTo>
                  <a:pt x="3100" y="511"/>
                </a:lnTo>
                <a:lnTo>
                  <a:pt x="3163" y="580"/>
                </a:lnTo>
                <a:lnTo>
                  <a:pt x="3222" y="653"/>
                </a:lnTo>
                <a:lnTo>
                  <a:pt x="3274" y="729"/>
                </a:lnTo>
                <a:lnTo>
                  <a:pt x="3323" y="810"/>
                </a:lnTo>
                <a:lnTo>
                  <a:pt x="3366" y="892"/>
                </a:lnTo>
                <a:lnTo>
                  <a:pt x="3404" y="978"/>
                </a:lnTo>
                <a:lnTo>
                  <a:pt x="3436" y="1067"/>
                </a:lnTo>
                <a:lnTo>
                  <a:pt x="3461" y="1158"/>
                </a:lnTo>
                <a:lnTo>
                  <a:pt x="3481" y="1252"/>
                </a:lnTo>
                <a:lnTo>
                  <a:pt x="3494" y="1349"/>
                </a:lnTo>
                <a:lnTo>
                  <a:pt x="3502" y="1447"/>
                </a:lnTo>
                <a:lnTo>
                  <a:pt x="3529" y="1463"/>
                </a:lnTo>
                <a:lnTo>
                  <a:pt x="3554" y="1480"/>
                </a:lnTo>
                <a:lnTo>
                  <a:pt x="3576" y="1502"/>
                </a:lnTo>
                <a:lnTo>
                  <a:pt x="3592" y="1527"/>
                </a:lnTo>
                <a:lnTo>
                  <a:pt x="3604" y="1553"/>
                </a:lnTo>
                <a:lnTo>
                  <a:pt x="3613" y="1583"/>
                </a:lnTo>
                <a:lnTo>
                  <a:pt x="3616" y="1613"/>
                </a:lnTo>
                <a:lnTo>
                  <a:pt x="3616" y="1737"/>
                </a:lnTo>
                <a:lnTo>
                  <a:pt x="3612" y="1770"/>
                </a:lnTo>
                <a:lnTo>
                  <a:pt x="3602" y="1802"/>
                </a:lnTo>
                <a:lnTo>
                  <a:pt x="3587" y="1832"/>
                </a:lnTo>
                <a:lnTo>
                  <a:pt x="3566" y="1859"/>
                </a:lnTo>
                <a:lnTo>
                  <a:pt x="3539" y="1881"/>
                </a:lnTo>
                <a:lnTo>
                  <a:pt x="3510" y="1899"/>
                </a:lnTo>
                <a:lnTo>
                  <a:pt x="3476" y="1913"/>
                </a:lnTo>
                <a:lnTo>
                  <a:pt x="3440" y="1921"/>
                </a:lnTo>
                <a:lnTo>
                  <a:pt x="3400" y="1924"/>
                </a:lnTo>
                <a:lnTo>
                  <a:pt x="3308" y="1924"/>
                </a:lnTo>
                <a:lnTo>
                  <a:pt x="3308" y="1473"/>
                </a:lnTo>
                <a:lnTo>
                  <a:pt x="3302" y="1382"/>
                </a:lnTo>
                <a:lnTo>
                  <a:pt x="3290" y="1294"/>
                </a:lnTo>
                <a:lnTo>
                  <a:pt x="3271" y="1208"/>
                </a:lnTo>
                <a:lnTo>
                  <a:pt x="3248" y="1124"/>
                </a:lnTo>
                <a:lnTo>
                  <a:pt x="3218" y="1043"/>
                </a:lnTo>
                <a:lnTo>
                  <a:pt x="3183" y="965"/>
                </a:lnTo>
                <a:lnTo>
                  <a:pt x="3142" y="889"/>
                </a:lnTo>
                <a:lnTo>
                  <a:pt x="3097" y="816"/>
                </a:lnTo>
                <a:lnTo>
                  <a:pt x="3046" y="748"/>
                </a:lnTo>
                <a:lnTo>
                  <a:pt x="2991" y="682"/>
                </a:lnTo>
                <a:lnTo>
                  <a:pt x="2930" y="619"/>
                </a:lnTo>
                <a:lnTo>
                  <a:pt x="2866" y="560"/>
                </a:lnTo>
                <a:lnTo>
                  <a:pt x="2797" y="505"/>
                </a:lnTo>
                <a:lnTo>
                  <a:pt x="2724" y="454"/>
                </a:lnTo>
                <a:lnTo>
                  <a:pt x="2647" y="407"/>
                </a:lnTo>
                <a:lnTo>
                  <a:pt x="2566" y="364"/>
                </a:lnTo>
                <a:lnTo>
                  <a:pt x="2482" y="326"/>
                </a:lnTo>
                <a:lnTo>
                  <a:pt x="2394" y="292"/>
                </a:lnTo>
                <a:lnTo>
                  <a:pt x="2303" y="264"/>
                </a:lnTo>
                <a:lnTo>
                  <a:pt x="2209" y="239"/>
                </a:lnTo>
                <a:lnTo>
                  <a:pt x="2113" y="221"/>
                </a:lnTo>
                <a:lnTo>
                  <a:pt x="2013" y="207"/>
                </a:lnTo>
                <a:lnTo>
                  <a:pt x="1911" y="198"/>
                </a:lnTo>
                <a:lnTo>
                  <a:pt x="1808" y="195"/>
                </a:lnTo>
                <a:lnTo>
                  <a:pt x="1704" y="198"/>
                </a:lnTo>
                <a:lnTo>
                  <a:pt x="1601" y="207"/>
                </a:lnTo>
                <a:lnTo>
                  <a:pt x="1502" y="221"/>
                </a:lnTo>
                <a:lnTo>
                  <a:pt x="1406" y="239"/>
                </a:lnTo>
                <a:lnTo>
                  <a:pt x="1312" y="264"/>
                </a:lnTo>
                <a:lnTo>
                  <a:pt x="1222" y="292"/>
                </a:lnTo>
                <a:lnTo>
                  <a:pt x="1133" y="326"/>
                </a:lnTo>
                <a:lnTo>
                  <a:pt x="1050" y="364"/>
                </a:lnTo>
                <a:lnTo>
                  <a:pt x="969" y="407"/>
                </a:lnTo>
                <a:lnTo>
                  <a:pt x="892" y="453"/>
                </a:lnTo>
                <a:lnTo>
                  <a:pt x="819" y="505"/>
                </a:lnTo>
                <a:lnTo>
                  <a:pt x="750" y="560"/>
                </a:lnTo>
                <a:lnTo>
                  <a:pt x="685" y="619"/>
                </a:lnTo>
                <a:lnTo>
                  <a:pt x="626" y="681"/>
                </a:lnTo>
                <a:lnTo>
                  <a:pt x="571" y="747"/>
                </a:lnTo>
                <a:lnTo>
                  <a:pt x="520" y="816"/>
                </a:lnTo>
                <a:lnTo>
                  <a:pt x="473" y="889"/>
                </a:lnTo>
                <a:lnTo>
                  <a:pt x="434" y="964"/>
                </a:lnTo>
                <a:lnTo>
                  <a:pt x="398" y="1042"/>
                </a:lnTo>
                <a:lnTo>
                  <a:pt x="369" y="1123"/>
                </a:lnTo>
                <a:lnTo>
                  <a:pt x="344" y="1207"/>
                </a:lnTo>
                <a:lnTo>
                  <a:pt x="327" y="1293"/>
                </a:lnTo>
                <a:lnTo>
                  <a:pt x="315" y="1381"/>
                </a:lnTo>
                <a:lnTo>
                  <a:pt x="308" y="1471"/>
                </a:lnTo>
                <a:lnTo>
                  <a:pt x="308" y="1925"/>
                </a:lnTo>
                <a:lnTo>
                  <a:pt x="215" y="1925"/>
                </a:lnTo>
                <a:lnTo>
                  <a:pt x="175" y="1921"/>
                </a:lnTo>
                <a:lnTo>
                  <a:pt x="139" y="1913"/>
                </a:lnTo>
                <a:lnTo>
                  <a:pt x="106" y="1899"/>
                </a:lnTo>
                <a:lnTo>
                  <a:pt x="76" y="1881"/>
                </a:lnTo>
                <a:lnTo>
                  <a:pt x="50" y="1859"/>
                </a:lnTo>
                <a:lnTo>
                  <a:pt x="29" y="1832"/>
                </a:lnTo>
                <a:lnTo>
                  <a:pt x="13" y="1803"/>
                </a:lnTo>
                <a:lnTo>
                  <a:pt x="3" y="1771"/>
                </a:lnTo>
                <a:lnTo>
                  <a:pt x="0" y="1737"/>
                </a:lnTo>
                <a:lnTo>
                  <a:pt x="0" y="1614"/>
                </a:lnTo>
                <a:lnTo>
                  <a:pt x="2" y="1583"/>
                </a:lnTo>
                <a:lnTo>
                  <a:pt x="11" y="1554"/>
                </a:lnTo>
                <a:lnTo>
                  <a:pt x="23" y="1528"/>
                </a:lnTo>
                <a:lnTo>
                  <a:pt x="41" y="1503"/>
                </a:lnTo>
                <a:lnTo>
                  <a:pt x="62" y="1481"/>
                </a:lnTo>
                <a:lnTo>
                  <a:pt x="86" y="1463"/>
                </a:lnTo>
                <a:lnTo>
                  <a:pt x="114" y="1447"/>
                </a:lnTo>
                <a:lnTo>
                  <a:pt x="120" y="1349"/>
                </a:lnTo>
                <a:lnTo>
                  <a:pt x="135" y="1253"/>
                </a:lnTo>
                <a:lnTo>
                  <a:pt x="155" y="1159"/>
                </a:lnTo>
                <a:lnTo>
                  <a:pt x="180" y="1068"/>
                </a:lnTo>
                <a:lnTo>
                  <a:pt x="212" y="978"/>
                </a:lnTo>
                <a:lnTo>
                  <a:pt x="249" y="892"/>
                </a:lnTo>
                <a:lnTo>
                  <a:pt x="292" y="810"/>
                </a:lnTo>
                <a:lnTo>
                  <a:pt x="341" y="729"/>
                </a:lnTo>
                <a:lnTo>
                  <a:pt x="394" y="653"/>
                </a:lnTo>
                <a:lnTo>
                  <a:pt x="452" y="580"/>
                </a:lnTo>
                <a:lnTo>
                  <a:pt x="515" y="511"/>
                </a:lnTo>
                <a:lnTo>
                  <a:pt x="584" y="444"/>
                </a:lnTo>
                <a:lnTo>
                  <a:pt x="656" y="383"/>
                </a:lnTo>
                <a:lnTo>
                  <a:pt x="733" y="324"/>
                </a:lnTo>
                <a:lnTo>
                  <a:pt x="813" y="271"/>
                </a:lnTo>
                <a:lnTo>
                  <a:pt x="898" y="222"/>
                </a:lnTo>
                <a:lnTo>
                  <a:pt x="987" y="176"/>
                </a:lnTo>
                <a:lnTo>
                  <a:pt x="1078" y="137"/>
                </a:lnTo>
                <a:lnTo>
                  <a:pt x="1173" y="101"/>
                </a:lnTo>
                <a:lnTo>
                  <a:pt x="1272" y="72"/>
                </a:lnTo>
                <a:lnTo>
                  <a:pt x="1374" y="46"/>
                </a:lnTo>
                <a:lnTo>
                  <a:pt x="1479" y="26"/>
                </a:lnTo>
                <a:lnTo>
                  <a:pt x="1586" y="12"/>
                </a:lnTo>
                <a:lnTo>
                  <a:pt x="1695" y="3"/>
                </a:lnTo>
                <a:lnTo>
                  <a:pt x="180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" name="Group 83">
            <a:extLst>
              <a:ext uri="{FF2B5EF4-FFF2-40B4-BE49-F238E27FC236}">
                <a16:creationId xmlns="" xmlns:a16="http://schemas.microsoft.com/office/drawing/2014/main" id="{7074A2CC-3E37-4919-B586-ED8648C652C8}"/>
              </a:ext>
            </a:extLst>
          </p:cNvPr>
          <p:cNvGrpSpPr/>
          <p:nvPr/>
        </p:nvGrpSpPr>
        <p:grpSpPr>
          <a:xfrm>
            <a:off x="370744" y="1665739"/>
            <a:ext cx="6369433" cy="3584662"/>
            <a:chOff x="539791" y="1039226"/>
            <a:chExt cx="8810983" cy="4779549"/>
          </a:xfrm>
        </p:grpSpPr>
        <p:grpSp>
          <p:nvGrpSpPr>
            <p:cNvPr id="8" name="Group 27">
              <a:extLst>
                <a:ext uri="{FF2B5EF4-FFF2-40B4-BE49-F238E27FC236}">
                  <a16:creationId xmlns="" xmlns:a16="http://schemas.microsoft.com/office/drawing/2014/main" id="{A096CC4A-536A-4E07-8499-D27459D795C0}"/>
                </a:ext>
              </a:extLst>
            </p:cNvPr>
            <p:cNvGrpSpPr/>
            <p:nvPr/>
          </p:nvGrpSpPr>
          <p:grpSpPr>
            <a:xfrm>
              <a:off x="7110966" y="1503946"/>
              <a:ext cx="1965940" cy="3649107"/>
              <a:chOff x="7417031" y="1503946"/>
              <a:chExt cx="1623725" cy="3649107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40" name="Right Arrow 22">
                <a:extLst>
                  <a:ext uri="{FF2B5EF4-FFF2-40B4-BE49-F238E27FC236}">
                    <a16:creationId xmlns="" xmlns:a16="http://schemas.microsoft.com/office/drawing/2014/main" id="{1D456765-B84B-42AD-B63E-0CD41B9C2F91}"/>
                  </a:ext>
                </a:extLst>
              </p:cNvPr>
              <p:cNvSpPr/>
              <p:nvPr/>
            </p:nvSpPr>
            <p:spPr>
              <a:xfrm>
                <a:off x="7417031" y="1503946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1" name="Right Arrow 24">
                <a:extLst>
                  <a:ext uri="{FF2B5EF4-FFF2-40B4-BE49-F238E27FC236}">
                    <a16:creationId xmlns="" xmlns:a16="http://schemas.microsoft.com/office/drawing/2014/main" id="{563DDFF3-4E54-419D-9A1F-22E20D88D0BF}"/>
                  </a:ext>
                </a:extLst>
              </p:cNvPr>
              <p:cNvSpPr/>
              <p:nvPr/>
            </p:nvSpPr>
            <p:spPr>
              <a:xfrm>
                <a:off x="7417031" y="2991615"/>
                <a:ext cx="162372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2" name="Right Arrow 26">
                <a:extLst>
                  <a:ext uri="{FF2B5EF4-FFF2-40B4-BE49-F238E27FC236}">
                    <a16:creationId xmlns="" xmlns:a16="http://schemas.microsoft.com/office/drawing/2014/main" id="{EE395913-337D-4F2E-9E86-4FA58E5C92D4}"/>
                  </a:ext>
                </a:extLst>
              </p:cNvPr>
              <p:cNvSpPr/>
              <p:nvPr/>
            </p:nvSpPr>
            <p:spPr>
              <a:xfrm>
                <a:off x="7417031" y="4479285"/>
                <a:ext cx="1321675" cy="673768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  <p:grpSp>
          <p:nvGrpSpPr>
            <p:cNvPr id="9" name="Group 33">
              <a:extLst>
                <a:ext uri="{FF2B5EF4-FFF2-40B4-BE49-F238E27FC236}">
                  <a16:creationId xmlns="" xmlns:a16="http://schemas.microsoft.com/office/drawing/2014/main" id="{1F837E67-2A74-4DD4-90B6-13F0074C7E3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 rot="724890">
              <a:off x="3740897" y="1039226"/>
              <a:ext cx="4710207" cy="4779549"/>
              <a:chOff x="2183" y="395"/>
              <a:chExt cx="3668" cy="3722"/>
            </a:xfrm>
          </p:grpSpPr>
          <p:sp>
            <p:nvSpPr>
              <p:cNvPr id="22" name="Freeform 34">
                <a:extLst>
                  <a:ext uri="{FF2B5EF4-FFF2-40B4-BE49-F238E27FC236}">
                    <a16:creationId xmlns="" xmlns:a16="http://schemas.microsoft.com/office/drawing/2014/main" id="{54D51ACF-07B8-473C-9720-88ADA9375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7" y="3399"/>
                <a:ext cx="491" cy="666"/>
              </a:xfrm>
              <a:custGeom>
                <a:avLst/>
                <a:gdLst>
                  <a:gd name="T0" fmla="*/ 0 w 217"/>
                  <a:gd name="T1" fmla="*/ 0 h 295"/>
                  <a:gd name="T2" fmla="*/ 80 w 217"/>
                  <a:gd name="T3" fmla="*/ 197 h 295"/>
                  <a:gd name="T4" fmla="*/ 129 w 217"/>
                  <a:gd name="T5" fmla="*/ 252 h 295"/>
                  <a:gd name="T6" fmla="*/ 158 w 217"/>
                  <a:gd name="T7" fmla="*/ 295 h 295"/>
                  <a:gd name="T8" fmla="*/ 208 w 217"/>
                  <a:gd name="T9" fmla="*/ 249 h 295"/>
                  <a:gd name="T10" fmla="*/ 193 w 217"/>
                  <a:gd name="T11" fmla="*/ 218 h 295"/>
                  <a:gd name="T12" fmla="*/ 129 w 217"/>
                  <a:gd name="T13" fmla="*/ 153 h 295"/>
                  <a:gd name="T14" fmla="*/ 66 w 217"/>
                  <a:gd name="T15" fmla="*/ 0 h 295"/>
                  <a:gd name="T16" fmla="*/ 0 w 217"/>
                  <a:gd name="T17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295">
                    <a:moveTo>
                      <a:pt x="0" y="0"/>
                    </a:moveTo>
                    <a:cubicBezTo>
                      <a:pt x="0" y="0"/>
                      <a:pt x="56" y="160"/>
                      <a:pt x="80" y="197"/>
                    </a:cubicBezTo>
                    <a:cubicBezTo>
                      <a:pt x="104" y="235"/>
                      <a:pt x="109" y="238"/>
                      <a:pt x="129" y="252"/>
                    </a:cubicBezTo>
                    <a:cubicBezTo>
                      <a:pt x="148" y="266"/>
                      <a:pt x="164" y="274"/>
                      <a:pt x="158" y="295"/>
                    </a:cubicBezTo>
                    <a:cubicBezTo>
                      <a:pt x="208" y="249"/>
                      <a:pt x="208" y="249"/>
                      <a:pt x="208" y="249"/>
                    </a:cubicBezTo>
                    <a:cubicBezTo>
                      <a:pt x="208" y="249"/>
                      <a:pt x="217" y="230"/>
                      <a:pt x="193" y="218"/>
                    </a:cubicBezTo>
                    <a:cubicBezTo>
                      <a:pt x="169" y="206"/>
                      <a:pt x="143" y="190"/>
                      <a:pt x="129" y="153"/>
                    </a:cubicBezTo>
                    <a:cubicBezTo>
                      <a:pt x="114" y="116"/>
                      <a:pt x="66" y="0"/>
                      <a:pt x="6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35">
                <a:extLst>
                  <a:ext uri="{FF2B5EF4-FFF2-40B4-BE49-F238E27FC236}">
                    <a16:creationId xmlns="" xmlns:a16="http://schemas.microsoft.com/office/drawing/2014/main" id="{1FEB44D5-7D27-4621-BD4E-C2DD0303A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7" y="3080"/>
                <a:ext cx="248" cy="305"/>
              </a:xfrm>
              <a:custGeom>
                <a:avLst/>
                <a:gdLst>
                  <a:gd name="T0" fmla="*/ 0 w 110"/>
                  <a:gd name="T1" fmla="*/ 15 h 135"/>
                  <a:gd name="T2" fmla="*/ 49 w 110"/>
                  <a:gd name="T3" fmla="*/ 92 h 135"/>
                  <a:gd name="T4" fmla="*/ 61 w 110"/>
                  <a:gd name="T5" fmla="*/ 135 h 135"/>
                  <a:gd name="T6" fmla="*/ 104 w 110"/>
                  <a:gd name="T7" fmla="*/ 96 h 135"/>
                  <a:gd name="T8" fmla="*/ 107 w 110"/>
                  <a:gd name="T9" fmla="*/ 78 h 135"/>
                  <a:gd name="T10" fmla="*/ 69 w 110"/>
                  <a:gd name="T11" fmla="*/ 0 h 135"/>
                  <a:gd name="T12" fmla="*/ 0 w 110"/>
                  <a:gd name="T13" fmla="*/ 1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135">
                    <a:moveTo>
                      <a:pt x="0" y="15"/>
                    </a:moveTo>
                    <a:cubicBezTo>
                      <a:pt x="3" y="15"/>
                      <a:pt x="49" y="92"/>
                      <a:pt x="49" y="92"/>
                    </a:cubicBezTo>
                    <a:cubicBezTo>
                      <a:pt x="49" y="92"/>
                      <a:pt x="65" y="121"/>
                      <a:pt x="61" y="135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104" y="96"/>
                      <a:pt x="110" y="86"/>
                      <a:pt x="107" y="78"/>
                    </a:cubicBezTo>
                    <a:cubicBezTo>
                      <a:pt x="104" y="70"/>
                      <a:pt x="69" y="0"/>
                      <a:pt x="69" y="0"/>
                    </a:cubicBezTo>
                    <a:lnTo>
                      <a:pt x="0" y="1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36">
                <a:extLst>
                  <a:ext uri="{FF2B5EF4-FFF2-40B4-BE49-F238E27FC236}">
                    <a16:creationId xmlns="" xmlns:a16="http://schemas.microsoft.com/office/drawing/2014/main" id="{012882C0-6F64-43D3-BC15-90FFDCC87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9" y="3114"/>
                <a:ext cx="841" cy="1003"/>
              </a:xfrm>
              <a:custGeom>
                <a:avLst/>
                <a:gdLst>
                  <a:gd name="T0" fmla="*/ 2 w 372"/>
                  <a:gd name="T1" fmla="*/ 48 h 444"/>
                  <a:gd name="T2" fmla="*/ 70 w 372"/>
                  <a:gd name="T3" fmla="*/ 65 h 444"/>
                  <a:gd name="T4" fmla="*/ 143 w 372"/>
                  <a:gd name="T5" fmla="*/ 347 h 444"/>
                  <a:gd name="T6" fmla="*/ 143 w 372"/>
                  <a:gd name="T7" fmla="*/ 399 h 444"/>
                  <a:gd name="T8" fmla="*/ 208 w 372"/>
                  <a:gd name="T9" fmla="*/ 437 h 444"/>
                  <a:gd name="T10" fmla="*/ 325 w 372"/>
                  <a:gd name="T11" fmla="*/ 428 h 444"/>
                  <a:gd name="T12" fmla="*/ 354 w 372"/>
                  <a:gd name="T13" fmla="*/ 397 h 444"/>
                  <a:gd name="T14" fmla="*/ 279 w 372"/>
                  <a:gd name="T15" fmla="*/ 319 h 444"/>
                  <a:gd name="T16" fmla="*/ 213 w 372"/>
                  <a:gd name="T17" fmla="*/ 151 h 444"/>
                  <a:gd name="T18" fmla="*/ 220 w 372"/>
                  <a:gd name="T19" fmla="*/ 138 h 444"/>
                  <a:gd name="T20" fmla="*/ 271 w 372"/>
                  <a:gd name="T21" fmla="*/ 109 h 444"/>
                  <a:gd name="T22" fmla="*/ 210 w 372"/>
                  <a:gd name="T23" fmla="*/ 0 h 444"/>
                  <a:gd name="T24" fmla="*/ 0 w 372"/>
                  <a:gd name="T25" fmla="*/ 41 h 444"/>
                  <a:gd name="T26" fmla="*/ 2 w 372"/>
                  <a:gd name="T27" fmla="*/ 48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2" h="444">
                    <a:moveTo>
                      <a:pt x="2" y="48"/>
                    </a:moveTo>
                    <a:cubicBezTo>
                      <a:pt x="2" y="48"/>
                      <a:pt x="59" y="39"/>
                      <a:pt x="70" y="65"/>
                    </a:cubicBezTo>
                    <a:cubicBezTo>
                      <a:pt x="81" y="91"/>
                      <a:pt x="124" y="173"/>
                      <a:pt x="143" y="347"/>
                    </a:cubicBezTo>
                    <a:cubicBezTo>
                      <a:pt x="143" y="347"/>
                      <a:pt x="147" y="376"/>
                      <a:pt x="143" y="399"/>
                    </a:cubicBezTo>
                    <a:cubicBezTo>
                      <a:pt x="140" y="422"/>
                      <a:pt x="156" y="444"/>
                      <a:pt x="208" y="437"/>
                    </a:cubicBezTo>
                    <a:cubicBezTo>
                      <a:pt x="259" y="429"/>
                      <a:pt x="305" y="428"/>
                      <a:pt x="325" y="428"/>
                    </a:cubicBezTo>
                    <a:cubicBezTo>
                      <a:pt x="345" y="428"/>
                      <a:pt x="372" y="416"/>
                      <a:pt x="354" y="397"/>
                    </a:cubicBezTo>
                    <a:cubicBezTo>
                      <a:pt x="337" y="378"/>
                      <a:pt x="305" y="379"/>
                      <a:pt x="279" y="319"/>
                    </a:cubicBezTo>
                    <a:cubicBezTo>
                      <a:pt x="253" y="260"/>
                      <a:pt x="213" y="151"/>
                      <a:pt x="213" y="151"/>
                    </a:cubicBezTo>
                    <a:cubicBezTo>
                      <a:pt x="213" y="151"/>
                      <a:pt x="209" y="142"/>
                      <a:pt x="220" y="138"/>
                    </a:cubicBezTo>
                    <a:cubicBezTo>
                      <a:pt x="231" y="134"/>
                      <a:pt x="277" y="129"/>
                      <a:pt x="271" y="109"/>
                    </a:cubicBezTo>
                    <a:cubicBezTo>
                      <a:pt x="265" y="88"/>
                      <a:pt x="225" y="14"/>
                      <a:pt x="210" y="0"/>
                    </a:cubicBezTo>
                    <a:cubicBezTo>
                      <a:pt x="0" y="41"/>
                      <a:pt x="0" y="41"/>
                      <a:pt x="0" y="41"/>
                    </a:cubicBezTo>
                    <a:lnTo>
                      <a:pt x="2" y="48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37">
                <a:extLst>
                  <a:ext uri="{FF2B5EF4-FFF2-40B4-BE49-F238E27FC236}">
                    <a16:creationId xmlns="" xmlns:a16="http://schemas.microsoft.com/office/drawing/2014/main" id="{AA7AFB7C-EAD7-4D40-82FC-C96D93720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3" y="1813"/>
                <a:ext cx="1351" cy="1470"/>
              </a:xfrm>
              <a:custGeom>
                <a:avLst/>
                <a:gdLst>
                  <a:gd name="T0" fmla="*/ 482 w 598"/>
                  <a:gd name="T1" fmla="*/ 0 h 651"/>
                  <a:gd name="T2" fmla="*/ 31 w 598"/>
                  <a:gd name="T3" fmla="*/ 161 h 651"/>
                  <a:gd name="T4" fmla="*/ 3 w 598"/>
                  <a:gd name="T5" fmla="*/ 303 h 651"/>
                  <a:gd name="T6" fmla="*/ 466 w 598"/>
                  <a:gd name="T7" fmla="*/ 194 h 651"/>
                  <a:gd name="T8" fmla="*/ 558 w 598"/>
                  <a:gd name="T9" fmla="*/ 353 h 651"/>
                  <a:gd name="T10" fmla="*/ 59 w 598"/>
                  <a:gd name="T11" fmla="*/ 511 h 651"/>
                  <a:gd name="T12" fmla="*/ 158 w 598"/>
                  <a:gd name="T13" fmla="*/ 625 h 651"/>
                  <a:gd name="T14" fmla="*/ 598 w 598"/>
                  <a:gd name="T15" fmla="*/ 540 h 651"/>
                  <a:gd name="T16" fmla="*/ 482 w 598"/>
                  <a:gd name="T17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8" h="651">
                    <a:moveTo>
                      <a:pt x="482" y="0"/>
                    </a:moveTo>
                    <a:cubicBezTo>
                      <a:pt x="482" y="0"/>
                      <a:pt x="135" y="102"/>
                      <a:pt x="31" y="161"/>
                    </a:cubicBezTo>
                    <a:cubicBezTo>
                      <a:pt x="12" y="172"/>
                      <a:pt x="0" y="229"/>
                      <a:pt x="3" y="303"/>
                    </a:cubicBezTo>
                    <a:cubicBezTo>
                      <a:pt x="466" y="194"/>
                      <a:pt x="466" y="194"/>
                      <a:pt x="466" y="194"/>
                    </a:cubicBezTo>
                    <a:cubicBezTo>
                      <a:pt x="558" y="353"/>
                      <a:pt x="558" y="353"/>
                      <a:pt x="558" y="353"/>
                    </a:cubicBezTo>
                    <a:cubicBezTo>
                      <a:pt x="59" y="511"/>
                      <a:pt x="59" y="511"/>
                      <a:pt x="59" y="511"/>
                    </a:cubicBezTo>
                    <a:cubicBezTo>
                      <a:pt x="83" y="555"/>
                      <a:pt x="115" y="596"/>
                      <a:pt x="158" y="625"/>
                    </a:cubicBezTo>
                    <a:cubicBezTo>
                      <a:pt x="195" y="651"/>
                      <a:pt x="598" y="540"/>
                      <a:pt x="598" y="540"/>
                    </a:cubicBez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38">
                <a:extLst>
                  <a:ext uri="{FF2B5EF4-FFF2-40B4-BE49-F238E27FC236}">
                    <a16:creationId xmlns="" xmlns:a16="http://schemas.microsoft.com/office/drawing/2014/main" id="{9C3E99D7-7B7D-450B-AF56-8AAD80FAB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0" y="2251"/>
                <a:ext cx="1254" cy="716"/>
              </a:xfrm>
              <a:custGeom>
                <a:avLst/>
                <a:gdLst>
                  <a:gd name="T0" fmla="*/ 463 w 555"/>
                  <a:gd name="T1" fmla="*/ 0 h 317"/>
                  <a:gd name="T2" fmla="*/ 0 w 555"/>
                  <a:gd name="T3" fmla="*/ 109 h 317"/>
                  <a:gd name="T4" fmla="*/ 56 w 555"/>
                  <a:gd name="T5" fmla="*/ 317 h 317"/>
                  <a:gd name="T6" fmla="*/ 555 w 555"/>
                  <a:gd name="T7" fmla="*/ 159 h 317"/>
                  <a:gd name="T8" fmla="*/ 463 w 555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5" h="317">
                    <a:moveTo>
                      <a:pt x="463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4" y="174"/>
                      <a:pt x="20" y="250"/>
                      <a:pt x="56" y="317"/>
                    </a:cubicBezTo>
                    <a:cubicBezTo>
                      <a:pt x="555" y="159"/>
                      <a:pt x="555" y="159"/>
                      <a:pt x="555" y="159"/>
                    </a:cubicBezTo>
                    <a:lnTo>
                      <a:pt x="463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39">
                <a:extLst>
                  <a:ext uri="{FF2B5EF4-FFF2-40B4-BE49-F238E27FC236}">
                    <a16:creationId xmlns="" xmlns:a16="http://schemas.microsoft.com/office/drawing/2014/main" id="{17596CB4-1F38-4022-926F-4F888DF22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1773"/>
                <a:ext cx="787" cy="1298"/>
              </a:xfrm>
              <a:custGeom>
                <a:avLst/>
                <a:gdLst>
                  <a:gd name="T0" fmla="*/ 309 w 348"/>
                  <a:gd name="T1" fmla="*/ 252 h 575"/>
                  <a:gd name="T2" fmla="*/ 245 w 348"/>
                  <a:gd name="T3" fmla="*/ 555 h 575"/>
                  <a:gd name="T4" fmla="*/ 39 w 348"/>
                  <a:gd name="T5" fmla="*/ 324 h 575"/>
                  <a:gd name="T6" fmla="*/ 102 w 348"/>
                  <a:gd name="T7" fmla="*/ 20 h 575"/>
                  <a:gd name="T8" fmla="*/ 309 w 348"/>
                  <a:gd name="T9" fmla="*/ 252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575">
                    <a:moveTo>
                      <a:pt x="309" y="252"/>
                    </a:moveTo>
                    <a:cubicBezTo>
                      <a:pt x="348" y="399"/>
                      <a:pt x="320" y="535"/>
                      <a:pt x="245" y="555"/>
                    </a:cubicBezTo>
                    <a:cubicBezTo>
                      <a:pt x="171" y="575"/>
                      <a:pt x="79" y="471"/>
                      <a:pt x="39" y="324"/>
                    </a:cubicBezTo>
                    <a:cubicBezTo>
                      <a:pt x="0" y="176"/>
                      <a:pt x="28" y="40"/>
                      <a:pt x="102" y="20"/>
                    </a:cubicBezTo>
                    <a:cubicBezTo>
                      <a:pt x="177" y="0"/>
                      <a:pt x="269" y="104"/>
                      <a:pt x="309" y="252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40">
                <a:extLst>
                  <a:ext uri="{FF2B5EF4-FFF2-40B4-BE49-F238E27FC236}">
                    <a16:creationId xmlns="" xmlns:a16="http://schemas.microsoft.com/office/drawing/2014/main" id="{76069C10-4234-4144-8396-EB216C22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3" y="1771"/>
                <a:ext cx="762" cy="1296"/>
              </a:xfrm>
              <a:custGeom>
                <a:avLst/>
                <a:gdLst>
                  <a:gd name="T0" fmla="*/ 298 w 337"/>
                  <a:gd name="T1" fmla="*/ 253 h 574"/>
                  <a:gd name="T2" fmla="*/ 240 w 337"/>
                  <a:gd name="T3" fmla="*/ 555 h 574"/>
                  <a:gd name="T4" fmla="*/ 39 w 337"/>
                  <a:gd name="T5" fmla="*/ 322 h 574"/>
                  <a:gd name="T6" fmla="*/ 97 w 337"/>
                  <a:gd name="T7" fmla="*/ 19 h 574"/>
                  <a:gd name="T8" fmla="*/ 298 w 337"/>
                  <a:gd name="T9" fmla="*/ 253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574">
                    <a:moveTo>
                      <a:pt x="298" y="253"/>
                    </a:moveTo>
                    <a:cubicBezTo>
                      <a:pt x="337" y="400"/>
                      <a:pt x="311" y="536"/>
                      <a:pt x="240" y="555"/>
                    </a:cubicBezTo>
                    <a:cubicBezTo>
                      <a:pt x="169" y="574"/>
                      <a:pt x="79" y="469"/>
                      <a:pt x="39" y="322"/>
                    </a:cubicBezTo>
                    <a:cubicBezTo>
                      <a:pt x="0" y="174"/>
                      <a:pt x="26" y="39"/>
                      <a:pt x="97" y="19"/>
                    </a:cubicBezTo>
                    <a:cubicBezTo>
                      <a:pt x="168" y="0"/>
                      <a:pt x="258" y="105"/>
                      <a:pt x="298" y="253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41">
                <a:extLst>
                  <a:ext uri="{FF2B5EF4-FFF2-40B4-BE49-F238E27FC236}">
                    <a16:creationId xmlns="" xmlns:a16="http://schemas.microsoft.com/office/drawing/2014/main" id="{25F71027-4308-48C7-87C2-6C7A2C457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1" y="1213"/>
                <a:ext cx="1647" cy="1874"/>
              </a:xfrm>
              <a:custGeom>
                <a:avLst/>
                <a:gdLst>
                  <a:gd name="T0" fmla="*/ 729 w 729"/>
                  <a:gd name="T1" fmla="*/ 830 h 830"/>
                  <a:gd name="T2" fmla="*/ 209 w 729"/>
                  <a:gd name="T3" fmla="*/ 781 h 830"/>
                  <a:gd name="T4" fmla="*/ 60 w 729"/>
                  <a:gd name="T5" fmla="*/ 578 h 830"/>
                  <a:gd name="T6" fmla="*/ 89 w 729"/>
                  <a:gd name="T7" fmla="*/ 304 h 830"/>
                  <a:gd name="T8" fmla="*/ 466 w 729"/>
                  <a:gd name="T9" fmla="*/ 0 h 830"/>
                  <a:gd name="T10" fmla="*/ 729 w 729"/>
                  <a:gd name="T11" fmla="*/ 830 h 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9" h="830">
                    <a:moveTo>
                      <a:pt x="729" y="830"/>
                    </a:moveTo>
                    <a:cubicBezTo>
                      <a:pt x="729" y="830"/>
                      <a:pt x="427" y="770"/>
                      <a:pt x="209" y="781"/>
                    </a:cubicBezTo>
                    <a:cubicBezTo>
                      <a:pt x="209" y="781"/>
                      <a:pt x="111" y="753"/>
                      <a:pt x="60" y="578"/>
                    </a:cubicBezTo>
                    <a:cubicBezTo>
                      <a:pt x="0" y="373"/>
                      <a:pt x="89" y="304"/>
                      <a:pt x="89" y="30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66" y="0"/>
                      <a:pt x="475" y="374"/>
                      <a:pt x="729" y="83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42">
                <a:extLst>
                  <a:ext uri="{FF2B5EF4-FFF2-40B4-BE49-F238E27FC236}">
                    <a16:creationId xmlns="" xmlns:a16="http://schemas.microsoft.com/office/drawing/2014/main" id="{8B894826-C6B3-46FD-A808-BF5304FFB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1" y="1687"/>
                <a:ext cx="1311" cy="973"/>
              </a:xfrm>
              <a:custGeom>
                <a:avLst/>
                <a:gdLst>
                  <a:gd name="T0" fmla="*/ 0 w 580"/>
                  <a:gd name="T1" fmla="*/ 255 h 431"/>
                  <a:gd name="T2" fmla="*/ 486 w 580"/>
                  <a:gd name="T3" fmla="*/ 0 h 431"/>
                  <a:gd name="T4" fmla="*/ 580 w 580"/>
                  <a:gd name="T5" fmla="*/ 379 h 431"/>
                  <a:gd name="T6" fmla="*/ 43 w 580"/>
                  <a:gd name="T7" fmla="*/ 431 h 431"/>
                  <a:gd name="T8" fmla="*/ 0 w 580"/>
                  <a:gd name="T9" fmla="*/ 255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431">
                    <a:moveTo>
                      <a:pt x="0" y="255"/>
                    </a:moveTo>
                    <a:cubicBezTo>
                      <a:pt x="0" y="255"/>
                      <a:pt x="274" y="144"/>
                      <a:pt x="486" y="0"/>
                    </a:cubicBezTo>
                    <a:cubicBezTo>
                      <a:pt x="486" y="0"/>
                      <a:pt x="475" y="188"/>
                      <a:pt x="580" y="379"/>
                    </a:cubicBezTo>
                    <a:cubicBezTo>
                      <a:pt x="580" y="379"/>
                      <a:pt x="146" y="390"/>
                      <a:pt x="43" y="431"/>
                    </a:cubicBezTo>
                    <a:cubicBezTo>
                      <a:pt x="43" y="431"/>
                      <a:pt x="9" y="369"/>
                      <a:pt x="0" y="25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43">
                <a:extLst>
                  <a:ext uri="{FF2B5EF4-FFF2-40B4-BE49-F238E27FC236}">
                    <a16:creationId xmlns="" xmlns:a16="http://schemas.microsoft.com/office/drawing/2014/main" id="{5DB5E7A9-F058-402F-893D-43BB98342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402"/>
                <a:ext cx="1876" cy="3001"/>
              </a:xfrm>
              <a:custGeom>
                <a:avLst/>
                <a:gdLst>
                  <a:gd name="T0" fmla="*/ 731 w 830"/>
                  <a:gd name="T1" fmla="*/ 583 h 1329"/>
                  <a:gd name="T2" fmla="*/ 596 w 830"/>
                  <a:gd name="T3" fmla="*/ 1283 h 1329"/>
                  <a:gd name="T4" fmla="*/ 99 w 830"/>
                  <a:gd name="T5" fmla="*/ 747 h 1329"/>
                  <a:gd name="T6" fmla="*/ 240 w 830"/>
                  <a:gd name="T7" fmla="*/ 45 h 1329"/>
                  <a:gd name="T8" fmla="*/ 731 w 830"/>
                  <a:gd name="T9" fmla="*/ 583 h 1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0" h="1329">
                    <a:moveTo>
                      <a:pt x="731" y="583"/>
                    </a:moveTo>
                    <a:cubicBezTo>
                      <a:pt x="830" y="925"/>
                      <a:pt x="772" y="1238"/>
                      <a:pt x="596" y="1283"/>
                    </a:cubicBezTo>
                    <a:cubicBezTo>
                      <a:pt x="420" y="1329"/>
                      <a:pt x="197" y="1089"/>
                      <a:pt x="99" y="747"/>
                    </a:cubicBezTo>
                    <a:cubicBezTo>
                      <a:pt x="0" y="405"/>
                      <a:pt x="64" y="91"/>
                      <a:pt x="240" y="45"/>
                    </a:cubicBezTo>
                    <a:cubicBezTo>
                      <a:pt x="416" y="0"/>
                      <a:pt x="633" y="241"/>
                      <a:pt x="731" y="58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  <p:sp>
            <p:nvSpPr>
              <p:cNvPr id="32" name="Freeform 44">
                <a:extLst>
                  <a:ext uri="{FF2B5EF4-FFF2-40B4-BE49-F238E27FC236}">
                    <a16:creationId xmlns="" xmlns:a16="http://schemas.microsoft.com/office/drawing/2014/main" id="{8C1E1251-3BB1-4B81-B386-A8A3E348A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6" y="398"/>
                <a:ext cx="1765" cy="2985"/>
              </a:xfrm>
              <a:custGeom>
                <a:avLst/>
                <a:gdLst>
                  <a:gd name="T0" fmla="*/ 682 w 781"/>
                  <a:gd name="T1" fmla="*/ 585 h 1322"/>
                  <a:gd name="T2" fmla="*/ 569 w 781"/>
                  <a:gd name="T3" fmla="*/ 1280 h 1322"/>
                  <a:gd name="T4" fmla="*/ 99 w 781"/>
                  <a:gd name="T5" fmla="*/ 737 h 1322"/>
                  <a:gd name="T6" fmla="*/ 212 w 781"/>
                  <a:gd name="T7" fmla="*/ 42 h 1322"/>
                  <a:gd name="T8" fmla="*/ 682 w 781"/>
                  <a:gd name="T9" fmla="*/ 585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1" h="1322">
                    <a:moveTo>
                      <a:pt x="682" y="585"/>
                    </a:moveTo>
                    <a:cubicBezTo>
                      <a:pt x="781" y="927"/>
                      <a:pt x="730" y="1238"/>
                      <a:pt x="569" y="1280"/>
                    </a:cubicBezTo>
                    <a:cubicBezTo>
                      <a:pt x="408" y="1322"/>
                      <a:pt x="197" y="1079"/>
                      <a:pt x="99" y="737"/>
                    </a:cubicBezTo>
                    <a:cubicBezTo>
                      <a:pt x="0" y="395"/>
                      <a:pt x="51" y="84"/>
                      <a:pt x="212" y="42"/>
                    </a:cubicBezTo>
                    <a:cubicBezTo>
                      <a:pt x="373" y="0"/>
                      <a:pt x="584" y="243"/>
                      <a:pt x="682" y="58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45">
                <a:extLst>
                  <a:ext uri="{FF2B5EF4-FFF2-40B4-BE49-F238E27FC236}">
                    <a16:creationId xmlns="" xmlns:a16="http://schemas.microsoft.com/office/drawing/2014/main" id="{A5F40EF1-6C31-43CD-8D90-3DF308AB1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" y="395"/>
                <a:ext cx="1729" cy="2979"/>
              </a:xfrm>
              <a:custGeom>
                <a:avLst/>
                <a:gdLst>
                  <a:gd name="T0" fmla="*/ 666 w 765"/>
                  <a:gd name="T1" fmla="*/ 586 h 1319"/>
                  <a:gd name="T2" fmla="*/ 561 w 765"/>
                  <a:gd name="T3" fmla="*/ 1279 h 1319"/>
                  <a:gd name="T4" fmla="*/ 99 w 765"/>
                  <a:gd name="T5" fmla="*/ 733 h 1319"/>
                  <a:gd name="T6" fmla="*/ 204 w 765"/>
                  <a:gd name="T7" fmla="*/ 41 h 1319"/>
                  <a:gd name="T8" fmla="*/ 666 w 765"/>
                  <a:gd name="T9" fmla="*/ 586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1319">
                    <a:moveTo>
                      <a:pt x="666" y="586"/>
                    </a:moveTo>
                    <a:cubicBezTo>
                      <a:pt x="765" y="928"/>
                      <a:pt x="718" y="1238"/>
                      <a:pt x="561" y="1279"/>
                    </a:cubicBezTo>
                    <a:cubicBezTo>
                      <a:pt x="404" y="1319"/>
                      <a:pt x="197" y="1075"/>
                      <a:pt x="99" y="733"/>
                    </a:cubicBezTo>
                    <a:cubicBezTo>
                      <a:pt x="0" y="391"/>
                      <a:pt x="47" y="81"/>
                      <a:pt x="204" y="41"/>
                    </a:cubicBezTo>
                    <a:cubicBezTo>
                      <a:pt x="361" y="0"/>
                      <a:pt x="568" y="244"/>
                      <a:pt x="666" y="586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46">
                <a:extLst>
                  <a:ext uri="{FF2B5EF4-FFF2-40B4-BE49-F238E27FC236}">
                    <a16:creationId xmlns="" xmlns:a16="http://schemas.microsoft.com/office/drawing/2014/main" id="{CE7C18B2-CEA6-44C8-91AE-904F52A73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2" y="517"/>
                <a:ext cx="1497" cy="2728"/>
              </a:xfrm>
              <a:custGeom>
                <a:avLst/>
                <a:gdLst>
                  <a:gd name="T0" fmla="*/ 577 w 662"/>
                  <a:gd name="T1" fmla="*/ 544 h 1208"/>
                  <a:gd name="T2" fmla="*/ 167 w 662"/>
                  <a:gd name="T3" fmla="*/ 35 h 1208"/>
                  <a:gd name="T4" fmla="*/ 33 w 662"/>
                  <a:gd name="T5" fmla="*/ 503 h 1208"/>
                  <a:gd name="T6" fmla="*/ 59 w 662"/>
                  <a:gd name="T7" fmla="*/ 644 h 1208"/>
                  <a:gd name="T8" fmla="*/ 113 w 662"/>
                  <a:gd name="T9" fmla="*/ 810 h 1208"/>
                  <a:gd name="T10" fmla="*/ 476 w 662"/>
                  <a:gd name="T11" fmla="*/ 1179 h 1208"/>
                  <a:gd name="T12" fmla="*/ 577 w 662"/>
                  <a:gd name="T13" fmla="*/ 544 h 1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2" h="1208">
                    <a:moveTo>
                      <a:pt x="577" y="544"/>
                    </a:moveTo>
                    <a:cubicBezTo>
                      <a:pt x="491" y="228"/>
                      <a:pt x="308" y="0"/>
                      <a:pt x="167" y="35"/>
                    </a:cubicBezTo>
                    <a:cubicBezTo>
                      <a:pt x="51" y="63"/>
                      <a:pt x="0" y="260"/>
                      <a:pt x="33" y="503"/>
                    </a:cubicBezTo>
                    <a:cubicBezTo>
                      <a:pt x="33" y="503"/>
                      <a:pt x="51" y="603"/>
                      <a:pt x="59" y="644"/>
                    </a:cubicBezTo>
                    <a:cubicBezTo>
                      <a:pt x="68" y="686"/>
                      <a:pt x="113" y="810"/>
                      <a:pt x="113" y="810"/>
                    </a:cubicBezTo>
                    <a:cubicBezTo>
                      <a:pt x="208" y="1050"/>
                      <a:pt x="357" y="1208"/>
                      <a:pt x="476" y="1179"/>
                    </a:cubicBezTo>
                    <a:cubicBezTo>
                      <a:pt x="617" y="1144"/>
                      <a:pt x="662" y="860"/>
                      <a:pt x="577" y="544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47">
                <a:extLst>
                  <a:ext uri="{FF2B5EF4-FFF2-40B4-BE49-F238E27FC236}">
                    <a16:creationId xmlns="" xmlns:a16="http://schemas.microsoft.com/office/drawing/2014/main" id="{2E568BD3-98B6-4DBB-B462-B82CC2FF9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7" y="599"/>
                <a:ext cx="1408" cy="2567"/>
              </a:xfrm>
              <a:custGeom>
                <a:avLst/>
                <a:gdLst>
                  <a:gd name="T0" fmla="*/ 542 w 623"/>
                  <a:gd name="T1" fmla="*/ 512 h 1137"/>
                  <a:gd name="T2" fmla="*/ 157 w 623"/>
                  <a:gd name="T3" fmla="*/ 33 h 1137"/>
                  <a:gd name="T4" fmla="*/ 30 w 623"/>
                  <a:gd name="T5" fmla="*/ 474 h 1137"/>
                  <a:gd name="T6" fmla="*/ 42 w 623"/>
                  <a:gd name="T7" fmla="*/ 528 h 1137"/>
                  <a:gd name="T8" fmla="*/ 239 w 623"/>
                  <a:gd name="T9" fmla="*/ 488 h 1137"/>
                  <a:gd name="T10" fmla="*/ 292 w 623"/>
                  <a:gd name="T11" fmla="*/ 687 h 1137"/>
                  <a:gd name="T12" fmla="*/ 99 w 623"/>
                  <a:gd name="T13" fmla="*/ 744 h 1137"/>
                  <a:gd name="T14" fmla="*/ 105 w 623"/>
                  <a:gd name="T15" fmla="*/ 763 h 1137"/>
                  <a:gd name="T16" fmla="*/ 447 w 623"/>
                  <a:gd name="T17" fmla="*/ 1110 h 1137"/>
                  <a:gd name="T18" fmla="*/ 542 w 623"/>
                  <a:gd name="T19" fmla="*/ 512 h 1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3" h="1137">
                    <a:moveTo>
                      <a:pt x="542" y="512"/>
                    </a:moveTo>
                    <a:cubicBezTo>
                      <a:pt x="462" y="215"/>
                      <a:pt x="289" y="0"/>
                      <a:pt x="157" y="33"/>
                    </a:cubicBezTo>
                    <a:cubicBezTo>
                      <a:pt x="48" y="60"/>
                      <a:pt x="0" y="244"/>
                      <a:pt x="30" y="474"/>
                    </a:cubicBezTo>
                    <a:cubicBezTo>
                      <a:pt x="30" y="474"/>
                      <a:pt x="37" y="504"/>
                      <a:pt x="42" y="528"/>
                    </a:cubicBezTo>
                    <a:cubicBezTo>
                      <a:pt x="239" y="488"/>
                      <a:pt x="239" y="488"/>
                      <a:pt x="239" y="488"/>
                    </a:cubicBezTo>
                    <a:cubicBezTo>
                      <a:pt x="292" y="687"/>
                      <a:pt x="292" y="687"/>
                      <a:pt x="292" y="687"/>
                    </a:cubicBezTo>
                    <a:cubicBezTo>
                      <a:pt x="99" y="744"/>
                      <a:pt x="99" y="744"/>
                      <a:pt x="99" y="744"/>
                    </a:cubicBezTo>
                    <a:cubicBezTo>
                      <a:pt x="103" y="755"/>
                      <a:pt x="105" y="763"/>
                      <a:pt x="105" y="763"/>
                    </a:cubicBezTo>
                    <a:cubicBezTo>
                      <a:pt x="195" y="989"/>
                      <a:pt x="335" y="1137"/>
                      <a:pt x="447" y="1110"/>
                    </a:cubicBezTo>
                    <a:cubicBezTo>
                      <a:pt x="580" y="1077"/>
                      <a:pt x="623" y="810"/>
                      <a:pt x="542" y="512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48">
                <a:extLst>
                  <a:ext uri="{FF2B5EF4-FFF2-40B4-BE49-F238E27FC236}">
                    <a16:creationId xmlns="" xmlns:a16="http://schemas.microsoft.com/office/drawing/2014/main" id="{687EA328-E6D1-4990-A5F8-095A859A8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1" y="1693"/>
                <a:ext cx="574" cy="605"/>
              </a:xfrm>
              <a:custGeom>
                <a:avLst/>
                <a:gdLst>
                  <a:gd name="T0" fmla="*/ 197 w 254"/>
                  <a:gd name="T1" fmla="*/ 0 h 268"/>
                  <a:gd name="T2" fmla="*/ 0 w 254"/>
                  <a:gd name="T3" fmla="*/ 40 h 268"/>
                  <a:gd name="T4" fmla="*/ 17 w 254"/>
                  <a:gd name="T5" fmla="*/ 130 h 268"/>
                  <a:gd name="T6" fmla="*/ 61 w 254"/>
                  <a:gd name="T7" fmla="*/ 268 h 268"/>
                  <a:gd name="T8" fmla="*/ 254 w 254"/>
                  <a:gd name="T9" fmla="*/ 211 h 268"/>
                  <a:gd name="T10" fmla="*/ 197 w 254"/>
                  <a:gd name="T11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4" h="268">
                    <a:moveTo>
                      <a:pt x="197" y="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5" y="70"/>
                      <a:pt x="13" y="109"/>
                      <a:pt x="17" y="130"/>
                    </a:cubicBezTo>
                    <a:cubicBezTo>
                      <a:pt x="24" y="159"/>
                      <a:pt x="49" y="233"/>
                      <a:pt x="61" y="268"/>
                    </a:cubicBezTo>
                    <a:cubicBezTo>
                      <a:pt x="254" y="211"/>
                      <a:pt x="254" y="211"/>
                      <a:pt x="254" y="211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49">
                <a:extLst>
                  <a:ext uri="{FF2B5EF4-FFF2-40B4-BE49-F238E27FC236}">
                    <a16:creationId xmlns="" xmlns:a16="http://schemas.microsoft.com/office/drawing/2014/main" id="{5B0E6323-1214-4AF9-B78A-957A97282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" y="2028"/>
                <a:ext cx="457" cy="185"/>
              </a:xfrm>
              <a:custGeom>
                <a:avLst/>
                <a:gdLst>
                  <a:gd name="T0" fmla="*/ 25 w 457"/>
                  <a:gd name="T1" fmla="*/ 185 h 185"/>
                  <a:gd name="T2" fmla="*/ 457 w 457"/>
                  <a:gd name="T3" fmla="*/ 50 h 185"/>
                  <a:gd name="T4" fmla="*/ 430 w 457"/>
                  <a:gd name="T5" fmla="*/ 0 h 185"/>
                  <a:gd name="T6" fmla="*/ 0 w 457"/>
                  <a:gd name="T7" fmla="*/ 113 h 185"/>
                  <a:gd name="T8" fmla="*/ 25 w 457"/>
                  <a:gd name="T9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185">
                    <a:moveTo>
                      <a:pt x="25" y="185"/>
                    </a:moveTo>
                    <a:lnTo>
                      <a:pt x="457" y="50"/>
                    </a:lnTo>
                    <a:lnTo>
                      <a:pt x="430" y="0"/>
                    </a:lnTo>
                    <a:lnTo>
                      <a:pt x="0" y="113"/>
                    </a:lnTo>
                    <a:lnTo>
                      <a:pt x="25" y="185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50">
                <a:extLst>
                  <a:ext uri="{FF2B5EF4-FFF2-40B4-BE49-F238E27FC236}">
                    <a16:creationId xmlns="" xmlns:a16="http://schemas.microsoft.com/office/drawing/2014/main" id="{A12D3D34-C2A1-40E1-ADA0-025C8B121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685"/>
                <a:ext cx="283" cy="508"/>
              </a:xfrm>
              <a:custGeom>
                <a:avLst/>
                <a:gdLst>
                  <a:gd name="T0" fmla="*/ 109 w 125"/>
                  <a:gd name="T1" fmla="*/ 100 h 225"/>
                  <a:gd name="T2" fmla="*/ 91 w 125"/>
                  <a:gd name="T3" fmla="*/ 218 h 225"/>
                  <a:gd name="T4" fmla="*/ 16 w 125"/>
                  <a:gd name="T5" fmla="*/ 125 h 225"/>
                  <a:gd name="T6" fmla="*/ 34 w 125"/>
                  <a:gd name="T7" fmla="*/ 7 h 225"/>
                  <a:gd name="T8" fmla="*/ 109 w 125"/>
                  <a:gd name="T9" fmla="*/ 10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225">
                    <a:moveTo>
                      <a:pt x="109" y="100"/>
                    </a:moveTo>
                    <a:cubicBezTo>
                      <a:pt x="125" y="158"/>
                      <a:pt x="117" y="211"/>
                      <a:pt x="91" y="218"/>
                    </a:cubicBezTo>
                    <a:cubicBezTo>
                      <a:pt x="66" y="225"/>
                      <a:pt x="32" y="184"/>
                      <a:pt x="16" y="125"/>
                    </a:cubicBezTo>
                    <a:cubicBezTo>
                      <a:pt x="0" y="67"/>
                      <a:pt x="8" y="14"/>
                      <a:pt x="34" y="7"/>
                    </a:cubicBezTo>
                    <a:cubicBezTo>
                      <a:pt x="60" y="0"/>
                      <a:pt x="93" y="41"/>
                      <a:pt x="109" y="10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51">
                <a:extLst>
                  <a:ext uri="{FF2B5EF4-FFF2-40B4-BE49-F238E27FC236}">
                    <a16:creationId xmlns="" xmlns:a16="http://schemas.microsoft.com/office/drawing/2014/main" id="{0A9F166B-A17D-4A29-93BC-1C3C3F91C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8" y="1807"/>
                <a:ext cx="147" cy="264"/>
              </a:xfrm>
              <a:custGeom>
                <a:avLst/>
                <a:gdLst>
                  <a:gd name="T0" fmla="*/ 57 w 65"/>
                  <a:gd name="T1" fmla="*/ 52 h 117"/>
                  <a:gd name="T2" fmla="*/ 47 w 65"/>
                  <a:gd name="T3" fmla="*/ 113 h 117"/>
                  <a:gd name="T4" fmla="*/ 8 w 65"/>
                  <a:gd name="T5" fmla="*/ 65 h 117"/>
                  <a:gd name="T6" fmla="*/ 18 w 65"/>
                  <a:gd name="T7" fmla="*/ 4 h 117"/>
                  <a:gd name="T8" fmla="*/ 57 w 65"/>
                  <a:gd name="T9" fmla="*/ 5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17">
                    <a:moveTo>
                      <a:pt x="57" y="52"/>
                    </a:moveTo>
                    <a:cubicBezTo>
                      <a:pt x="65" y="82"/>
                      <a:pt x="61" y="109"/>
                      <a:pt x="47" y="113"/>
                    </a:cubicBezTo>
                    <a:cubicBezTo>
                      <a:pt x="34" y="117"/>
                      <a:pt x="17" y="95"/>
                      <a:pt x="8" y="65"/>
                    </a:cubicBezTo>
                    <a:cubicBezTo>
                      <a:pt x="0" y="35"/>
                      <a:pt x="4" y="8"/>
                      <a:pt x="18" y="4"/>
                    </a:cubicBezTo>
                    <a:cubicBezTo>
                      <a:pt x="31" y="0"/>
                      <a:pt x="48" y="22"/>
                      <a:pt x="57" y="52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10" name="Group 74">
              <a:extLst>
                <a:ext uri="{FF2B5EF4-FFF2-40B4-BE49-F238E27FC236}">
                  <a16:creationId xmlns="" xmlns:a16="http://schemas.microsoft.com/office/drawing/2014/main" id="{D111F928-B1BB-41A3-AAD6-0C976F3AA3CD}"/>
                </a:ext>
              </a:extLst>
            </p:cNvPr>
            <p:cNvGrpSpPr/>
            <p:nvPr/>
          </p:nvGrpSpPr>
          <p:grpSpPr>
            <a:xfrm>
              <a:off x="539791" y="2145249"/>
              <a:ext cx="2432876" cy="2890871"/>
              <a:chOff x="744330" y="2145249"/>
              <a:chExt cx="2432876" cy="2890871"/>
            </a:xfrm>
          </p:grpSpPr>
          <p:sp>
            <p:nvSpPr>
              <p:cNvPr id="20" name="Right Arrow 33">
                <a:extLst>
                  <a:ext uri="{FF2B5EF4-FFF2-40B4-BE49-F238E27FC236}">
                    <a16:creationId xmlns="" xmlns:a16="http://schemas.microsoft.com/office/drawing/2014/main" id="{46C37310-6BF3-4CC2-9421-B56DF150971F}"/>
                  </a:ext>
                </a:extLst>
              </p:cNvPr>
              <p:cNvSpPr/>
              <p:nvPr/>
            </p:nvSpPr>
            <p:spPr>
              <a:xfrm>
                <a:off x="794085" y="2145249"/>
                <a:ext cx="2333367" cy="2890871"/>
              </a:xfrm>
              <a:prstGeom prst="rightArrow">
                <a:avLst>
                  <a:gd name="adj1" fmla="val 64150"/>
                  <a:gd name="adj2" fmla="val 39227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Rectangle 72">
                <a:extLst>
                  <a:ext uri="{FF2B5EF4-FFF2-40B4-BE49-F238E27FC236}">
                    <a16:creationId xmlns="" xmlns:a16="http://schemas.microsoft.com/office/drawing/2014/main" id="{5380894D-1063-494D-9B26-89224D720BED}"/>
                  </a:ext>
                </a:extLst>
              </p:cNvPr>
              <p:cNvSpPr/>
              <p:nvPr/>
            </p:nvSpPr>
            <p:spPr>
              <a:xfrm>
                <a:off x="744330" y="2714892"/>
                <a:ext cx="2432876" cy="1600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2400" b="1" dirty="0" smtClean="0">
                    <a:solidFill>
                      <a:schemeClr val="bg2"/>
                    </a:solidFill>
                  </a:rPr>
                  <a:t>Attraverso le iniziative HARP</a:t>
                </a:r>
                <a:endParaRPr lang="it-IT" sz="16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11" name="Group 80">
              <a:extLst>
                <a:ext uri="{FF2B5EF4-FFF2-40B4-BE49-F238E27FC236}">
                  <a16:creationId xmlns="" xmlns:a16="http://schemas.microsoft.com/office/drawing/2014/main" id="{A1FFAA8C-7277-4A37-8833-2BEE51B14F8E}"/>
                </a:ext>
              </a:extLst>
            </p:cNvPr>
            <p:cNvGrpSpPr/>
            <p:nvPr/>
          </p:nvGrpSpPr>
          <p:grpSpPr>
            <a:xfrm>
              <a:off x="9008369" y="2392552"/>
              <a:ext cx="342405" cy="2736199"/>
              <a:chOff x="9008369" y="2392552"/>
              <a:chExt cx="342405" cy="2736199"/>
            </a:xfrm>
          </p:grpSpPr>
          <p:grpSp>
            <p:nvGrpSpPr>
              <p:cNvPr id="12" name="Group 9">
                <a:extLst>
                  <a:ext uri="{FF2B5EF4-FFF2-40B4-BE49-F238E27FC236}">
                    <a16:creationId xmlns="" xmlns:a16="http://schemas.microsoft.com/office/drawing/2014/main" id="{EA34F9B3-F353-4198-BD6D-B75545566F0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008369" y="2392552"/>
                <a:ext cx="325916" cy="325717"/>
                <a:chOff x="2198" y="519"/>
                <a:chExt cx="3280" cy="3278"/>
              </a:xfrm>
              <a:solidFill>
                <a:schemeClr val="bg1"/>
              </a:solidFill>
            </p:grpSpPr>
            <p:sp>
              <p:nvSpPr>
                <p:cNvPr id="15" name="Freeform 11">
                  <a:extLst>
                    <a:ext uri="{FF2B5EF4-FFF2-40B4-BE49-F238E27FC236}">
                      <a16:creationId xmlns="" xmlns:a16="http://schemas.microsoft.com/office/drawing/2014/main" id="{75891847-55BE-41B4-A752-34BAAD65FC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8" y="1134"/>
                  <a:ext cx="2870" cy="1844"/>
                </a:xfrm>
                <a:custGeom>
                  <a:avLst/>
                  <a:gdLst>
                    <a:gd name="T0" fmla="*/ 0 w 5740"/>
                    <a:gd name="T1" fmla="*/ 0 h 3688"/>
                    <a:gd name="T2" fmla="*/ 1159 w 5740"/>
                    <a:gd name="T3" fmla="*/ 0 h 3688"/>
                    <a:gd name="T4" fmla="*/ 2595 w 5740"/>
                    <a:gd name="T5" fmla="*/ 3277 h 3688"/>
                    <a:gd name="T6" fmla="*/ 5740 w 5740"/>
                    <a:gd name="T7" fmla="*/ 3277 h 3688"/>
                    <a:gd name="T8" fmla="*/ 5740 w 5740"/>
                    <a:gd name="T9" fmla="*/ 3688 h 3688"/>
                    <a:gd name="T10" fmla="*/ 2326 w 5740"/>
                    <a:gd name="T11" fmla="*/ 3688 h 3688"/>
                    <a:gd name="T12" fmla="*/ 892 w 5740"/>
                    <a:gd name="T13" fmla="*/ 408 h 3688"/>
                    <a:gd name="T14" fmla="*/ 0 w 5740"/>
                    <a:gd name="T15" fmla="*/ 408 h 3688"/>
                    <a:gd name="T16" fmla="*/ 0 w 5740"/>
                    <a:gd name="T17" fmla="*/ 0 h 36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40" h="3688">
                      <a:moveTo>
                        <a:pt x="0" y="0"/>
                      </a:moveTo>
                      <a:lnTo>
                        <a:pt x="1159" y="0"/>
                      </a:lnTo>
                      <a:lnTo>
                        <a:pt x="2595" y="3277"/>
                      </a:lnTo>
                      <a:lnTo>
                        <a:pt x="5740" y="3277"/>
                      </a:lnTo>
                      <a:lnTo>
                        <a:pt x="5740" y="3688"/>
                      </a:lnTo>
                      <a:lnTo>
                        <a:pt x="2326" y="3688"/>
                      </a:lnTo>
                      <a:lnTo>
                        <a:pt x="892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" name="Freeform 12">
                  <a:extLst>
                    <a:ext uri="{FF2B5EF4-FFF2-40B4-BE49-F238E27FC236}">
                      <a16:creationId xmlns="" xmlns:a16="http://schemas.microsoft.com/office/drawing/2014/main" id="{5CBC6025-6B2E-4C85-A81C-A2B20C6991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8" y="3182"/>
                  <a:ext cx="615" cy="615"/>
                </a:xfrm>
                <a:custGeom>
                  <a:avLst/>
                  <a:gdLst>
                    <a:gd name="T0" fmla="*/ 617 w 1231"/>
                    <a:gd name="T1" fmla="*/ 0 h 1230"/>
                    <a:gd name="T2" fmla="*/ 698 w 1231"/>
                    <a:gd name="T3" fmla="*/ 6 h 1230"/>
                    <a:gd name="T4" fmla="*/ 780 w 1231"/>
                    <a:gd name="T5" fmla="*/ 22 h 1230"/>
                    <a:gd name="T6" fmla="*/ 856 w 1231"/>
                    <a:gd name="T7" fmla="*/ 50 h 1230"/>
                    <a:gd name="T8" fmla="*/ 926 w 1231"/>
                    <a:gd name="T9" fmla="*/ 84 h 1230"/>
                    <a:gd name="T10" fmla="*/ 992 w 1231"/>
                    <a:gd name="T11" fmla="*/ 130 h 1230"/>
                    <a:gd name="T12" fmla="*/ 1051 w 1231"/>
                    <a:gd name="T13" fmla="*/ 182 h 1230"/>
                    <a:gd name="T14" fmla="*/ 1103 w 1231"/>
                    <a:gd name="T15" fmla="*/ 239 h 1230"/>
                    <a:gd name="T16" fmla="*/ 1147 w 1231"/>
                    <a:gd name="T17" fmla="*/ 305 h 1230"/>
                    <a:gd name="T18" fmla="*/ 1183 w 1231"/>
                    <a:gd name="T19" fmla="*/ 377 h 1230"/>
                    <a:gd name="T20" fmla="*/ 1209 w 1231"/>
                    <a:gd name="T21" fmla="*/ 453 h 1230"/>
                    <a:gd name="T22" fmla="*/ 1225 w 1231"/>
                    <a:gd name="T23" fmla="*/ 532 h 1230"/>
                    <a:gd name="T24" fmla="*/ 1231 w 1231"/>
                    <a:gd name="T25" fmla="*/ 616 h 1230"/>
                    <a:gd name="T26" fmla="*/ 1225 w 1231"/>
                    <a:gd name="T27" fmla="*/ 698 h 1230"/>
                    <a:gd name="T28" fmla="*/ 1209 w 1231"/>
                    <a:gd name="T29" fmla="*/ 780 h 1230"/>
                    <a:gd name="T30" fmla="*/ 1183 w 1231"/>
                    <a:gd name="T31" fmla="*/ 855 h 1230"/>
                    <a:gd name="T32" fmla="*/ 1147 w 1231"/>
                    <a:gd name="T33" fmla="*/ 925 h 1230"/>
                    <a:gd name="T34" fmla="*/ 1103 w 1231"/>
                    <a:gd name="T35" fmla="*/ 991 h 1230"/>
                    <a:gd name="T36" fmla="*/ 1051 w 1231"/>
                    <a:gd name="T37" fmla="*/ 1051 h 1230"/>
                    <a:gd name="T38" fmla="*/ 992 w 1231"/>
                    <a:gd name="T39" fmla="*/ 1102 h 1230"/>
                    <a:gd name="T40" fmla="*/ 926 w 1231"/>
                    <a:gd name="T41" fmla="*/ 1146 h 1230"/>
                    <a:gd name="T42" fmla="*/ 856 w 1231"/>
                    <a:gd name="T43" fmla="*/ 1182 h 1230"/>
                    <a:gd name="T44" fmla="*/ 780 w 1231"/>
                    <a:gd name="T45" fmla="*/ 1208 h 1230"/>
                    <a:gd name="T46" fmla="*/ 698 w 1231"/>
                    <a:gd name="T47" fmla="*/ 1224 h 1230"/>
                    <a:gd name="T48" fmla="*/ 617 w 1231"/>
                    <a:gd name="T49" fmla="*/ 1230 h 1230"/>
                    <a:gd name="T50" fmla="*/ 533 w 1231"/>
                    <a:gd name="T51" fmla="*/ 1224 h 1230"/>
                    <a:gd name="T52" fmla="*/ 453 w 1231"/>
                    <a:gd name="T53" fmla="*/ 1208 h 1230"/>
                    <a:gd name="T54" fmla="*/ 377 w 1231"/>
                    <a:gd name="T55" fmla="*/ 1182 h 1230"/>
                    <a:gd name="T56" fmla="*/ 305 w 1231"/>
                    <a:gd name="T57" fmla="*/ 1146 h 1230"/>
                    <a:gd name="T58" fmla="*/ 240 w 1231"/>
                    <a:gd name="T59" fmla="*/ 1102 h 1230"/>
                    <a:gd name="T60" fmla="*/ 182 w 1231"/>
                    <a:gd name="T61" fmla="*/ 1051 h 1230"/>
                    <a:gd name="T62" fmla="*/ 130 w 1231"/>
                    <a:gd name="T63" fmla="*/ 991 h 1230"/>
                    <a:gd name="T64" fmla="*/ 84 w 1231"/>
                    <a:gd name="T65" fmla="*/ 925 h 1230"/>
                    <a:gd name="T66" fmla="*/ 50 w 1231"/>
                    <a:gd name="T67" fmla="*/ 855 h 1230"/>
                    <a:gd name="T68" fmla="*/ 22 w 1231"/>
                    <a:gd name="T69" fmla="*/ 780 h 1230"/>
                    <a:gd name="T70" fmla="*/ 6 w 1231"/>
                    <a:gd name="T71" fmla="*/ 698 h 1230"/>
                    <a:gd name="T72" fmla="*/ 0 w 1231"/>
                    <a:gd name="T73" fmla="*/ 616 h 1230"/>
                    <a:gd name="T74" fmla="*/ 6 w 1231"/>
                    <a:gd name="T75" fmla="*/ 532 h 1230"/>
                    <a:gd name="T76" fmla="*/ 22 w 1231"/>
                    <a:gd name="T77" fmla="*/ 453 h 1230"/>
                    <a:gd name="T78" fmla="*/ 50 w 1231"/>
                    <a:gd name="T79" fmla="*/ 377 h 1230"/>
                    <a:gd name="T80" fmla="*/ 84 w 1231"/>
                    <a:gd name="T81" fmla="*/ 305 h 1230"/>
                    <a:gd name="T82" fmla="*/ 130 w 1231"/>
                    <a:gd name="T83" fmla="*/ 239 h 1230"/>
                    <a:gd name="T84" fmla="*/ 182 w 1231"/>
                    <a:gd name="T85" fmla="*/ 182 h 1230"/>
                    <a:gd name="T86" fmla="*/ 240 w 1231"/>
                    <a:gd name="T87" fmla="*/ 130 h 1230"/>
                    <a:gd name="T88" fmla="*/ 305 w 1231"/>
                    <a:gd name="T89" fmla="*/ 84 h 1230"/>
                    <a:gd name="T90" fmla="*/ 377 w 1231"/>
                    <a:gd name="T91" fmla="*/ 50 h 1230"/>
                    <a:gd name="T92" fmla="*/ 453 w 1231"/>
                    <a:gd name="T93" fmla="*/ 22 h 1230"/>
                    <a:gd name="T94" fmla="*/ 533 w 1231"/>
                    <a:gd name="T95" fmla="*/ 6 h 1230"/>
                    <a:gd name="T96" fmla="*/ 617 w 1231"/>
                    <a:gd name="T97" fmla="*/ 0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31" h="1230">
                      <a:moveTo>
                        <a:pt x="617" y="0"/>
                      </a:moveTo>
                      <a:lnTo>
                        <a:pt x="698" y="6"/>
                      </a:lnTo>
                      <a:lnTo>
                        <a:pt x="780" y="22"/>
                      </a:lnTo>
                      <a:lnTo>
                        <a:pt x="856" y="50"/>
                      </a:lnTo>
                      <a:lnTo>
                        <a:pt x="926" y="84"/>
                      </a:lnTo>
                      <a:lnTo>
                        <a:pt x="992" y="130"/>
                      </a:lnTo>
                      <a:lnTo>
                        <a:pt x="1051" y="182"/>
                      </a:lnTo>
                      <a:lnTo>
                        <a:pt x="1103" y="239"/>
                      </a:lnTo>
                      <a:lnTo>
                        <a:pt x="1147" y="305"/>
                      </a:lnTo>
                      <a:lnTo>
                        <a:pt x="1183" y="377"/>
                      </a:lnTo>
                      <a:lnTo>
                        <a:pt x="1209" y="453"/>
                      </a:lnTo>
                      <a:lnTo>
                        <a:pt x="1225" y="532"/>
                      </a:lnTo>
                      <a:lnTo>
                        <a:pt x="1231" y="616"/>
                      </a:lnTo>
                      <a:lnTo>
                        <a:pt x="1225" y="698"/>
                      </a:lnTo>
                      <a:lnTo>
                        <a:pt x="1209" y="780"/>
                      </a:lnTo>
                      <a:lnTo>
                        <a:pt x="1183" y="855"/>
                      </a:lnTo>
                      <a:lnTo>
                        <a:pt x="1147" y="925"/>
                      </a:lnTo>
                      <a:lnTo>
                        <a:pt x="1103" y="991"/>
                      </a:lnTo>
                      <a:lnTo>
                        <a:pt x="1051" y="1051"/>
                      </a:lnTo>
                      <a:lnTo>
                        <a:pt x="992" y="1102"/>
                      </a:lnTo>
                      <a:lnTo>
                        <a:pt x="926" y="1146"/>
                      </a:lnTo>
                      <a:lnTo>
                        <a:pt x="856" y="1182"/>
                      </a:lnTo>
                      <a:lnTo>
                        <a:pt x="780" y="1208"/>
                      </a:lnTo>
                      <a:lnTo>
                        <a:pt x="698" y="1224"/>
                      </a:lnTo>
                      <a:lnTo>
                        <a:pt x="617" y="1230"/>
                      </a:lnTo>
                      <a:lnTo>
                        <a:pt x="533" y="1224"/>
                      </a:lnTo>
                      <a:lnTo>
                        <a:pt x="453" y="1208"/>
                      </a:lnTo>
                      <a:lnTo>
                        <a:pt x="377" y="1182"/>
                      </a:lnTo>
                      <a:lnTo>
                        <a:pt x="305" y="1146"/>
                      </a:lnTo>
                      <a:lnTo>
                        <a:pt x="240" y="1102"/>
                      </a:lnTo>
                      <a:lnTo>
                        <a:pt x="182" y="1051"/>
                      </a:lnTo>
                      <a:lnTo>
                        <a:pt x="130" y="991"/>
                      </a:lnTo>
                      <a:lnTo>
                        <a:pt x="84" y="925"/>
                      </a:lnTo>
                      <a:lnTo>
                        <a:pt x="50" y="855"/>
                      </a:lnTo>
                      <a:lnTo>
                        <a:pt x="22" y="780"/>
                      </a:lnTo>
                      <a:lnTo>
                        <a:pt x="6" y="698"/>
                      </a:lnTo>
                      <a:lnTo>
                        <a:pt x="0" y="616"/>
                      </a:lnTo>
                      <a:lnTo>
                        <a:pt x="6" y="532"/>
                      </a:lnTo>
                      <a:lnTo>
                        <a:pt x="22" y="453"/>
                      </a:lnTo>
                      <a:lnTo>
                        <a:pt x="50" y="377"/>
                      </a:lnTo>
                      <a:lnTo>
                        <a:pt x="84" y="305"/>
                      </a:lnTo>
                      <a:lnTo>
                        <a:pt x="130" y="239"/>
                      </a:lnTo>
                      <a:lnTo>
                        <a:pt x="182" y="182"/>
                      </a:lnTo>
                      <a:lnTo>
                        <a:pt x="240" y="130"/>
                      </a:lnTo>
                      <a:lnTo>
                        <a:pt x="305" y="84"/>
                      </a:lnTo>
                      <a:lnTo>
                        <a:pt x="377" y="50"/>
                      </a:lnTo>
                      <a:lnTo>
                        <a:pt x="453" y="22"/>
                      </a:lnTo>
                      <a:lnTo>
                        <a:pt x="533" y="6"/>
                      </a:lnTo>
                      <a:lnTo>
                        <a:pt x="61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" name="Freeform 13">
                  <a:extLst>
                    <a:ext uri="{FF2B5EF4-FFF2-40B4-BE49-F238E27FC236}">
                      <a16:creationId xmlns="" xmlns:a16="http://schemas.microsoft.com/office/drawing/2014/main" id="{77435870-CC79-4A1E-9AD6-8C22D8ECE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3" y="3182"/>
                  <a:ext cx="615" cy="615"/>
                </a:xfrm>
                <a:custGeom>
                  <a:avLst/>
                  <a:gdLst>
                    <a:gd name="T0" fmla="*/ 614 w 1230"/>
                    <a:gd name="T1" fmla="*/ 0 h 1230"/>
                    <a:gd name="T2" fmla="*/ 698 w 1230"/>
                    <a:gd name="T3" fmla="*/ 6 h 1230"/>
                    <a:gd name="T4" fmla="*/ 778 w 1230"/>
                    <a:gd name="T5" fmla="*/ 22 h 1230"/>
                    <a:gd name="T6" fmla="*/ 853 w 1230"/>
                    <a:gd name="T7" fmla="*/ 50 h 1230"/>
                    <a:gd name="T8" fmla="*/ 925 w 1230"/>
                    <a:gd name="T9" fmla="*/ 84 h 1230"/>
                    <a:gd name="T10" fmla="*/ 991 w 1230"/>
                    <a:gd name="T11" fmla="*/ 130 h 1230"/>
                    <a:gd name="T12" fmla="*/ 1049 w 1230"/>
                    <a:gd name="T13" fmla="*/ 182 h 1230"/>
                    <a:gd name="T14" fmla="*/ 1101 w 1230"/>
                    <a:gd name="T15" fmla="*/ 239 h 1230"/>
                    <a:gd name="T16" fmla="*/ 1146 w 1230"/>
                    <a:gd name="T17" fmla="*/ 305 h 1230"/>
                    <a:gd name="T18" fmla="*/ 1180 w 1230"/>
                    <a:gd name="T19" fmla="*/ 377 h 1230"/>
                    <a:gd name="T20" fmla="*/ 1208 w 1230"/>
                    <a:gd name="T21" fmla="*/ 453 h 1230"/>
                    <a:gd name="T22" fmla="*/ 1224 w 1230"/>
                    <a:gd name="T23" fmla="*/ 532 h 1230"/>
                    <a:gd name="T24" fmla="*/ 1230 w 1230"/>
                    <a:gd name="T25" fmla="*/ 616 h 1230"/>
                    <a:gd name="T26" fmla="*/ 1224 w 1230"/>
                    <a:gd name="T27" fmla="*/ 698 h 1230"/>
                    <a:gd name="T28" fmla="*/ 1208 w 1230"/>
                    <a:gd name="T29" fmla="*/ 780 h 1230"/>
                    <a:gd name="T30" fmla="*/ 1180 w 1230"/>
                    <a:gd name="T31" fmla="*/ 855 h 1230"/>
                    <a:gd name="T32" fmla="*/ 1146 w 1230"/>
                    <a:gd name="T33" fmla="*/ 925 h 1230"/>
                    <a:gd name="T34" fmla="*/ 1101 w 1230"/>
                    <a:gd name="T35" fmla="*/ 991 h 1230"/>
                    <a:gd name="T36" fmla="*/ 1049 w 1230"/>
                    <a:gd name="T37" fmla="*/ 1051 h 1230"/>
                    <a:gd name="T38" fmla="*/ 991 w 1230"/>
                    <a:gd name="T39" fmla="*/ 1102 h 1230"/>
                    <a:gd name="T40" fmla="*/ 925 w 1230"/>
                    <a:gd name="T41" fmla="*/ 1146 h 1230"/>
                    <a:gd name="T42" fmla="*/ 853 w 1230"/>
                    <a:gd name="T43" fmla="*/ 1182 h 1230"/>
                    <a:gd name="T44" fmla="*/ 778 w 1230"/>
                    <a:gd name="T45" fmla="*/ 1208 h 1230"/>
                    <a:gd name="T46" fmla="*/ 698 w 1230"/>
                    <a:gd name="T47" fmla="*/ 1224 h 1230"/>
                    <a:gd name="T48" fmla="*/ 614 w 1230"/>
                    <a:gd name="T49" fmla="*/ 1230 h 1230"/>
                    <a:gd name="T50" fmla="*/ 532 w 1230"/>
                    <a:gd name="T51" fmla="*/ 1224 h 1230"/>
                    <a:gd name="T52" fmla="*/ 450 w 1230"/>
                    <a:gd name="T53" fmla="*/ 1208 h 1230"/>
                    <a:gd name="T54" fmla="*/ 375 w 1230"/>
                    <a:gd name="T55" fmla="*/ 1182 h 1230"/>
                    <a:gd name="T56" fmla="*/ 305 w 1230"/>
                    <a:gd name="T57" fmla="*/ 1146 h 1230"/>
                    <a:gd name="T58" fmla="*/ 239 w 1230"/>
                    <a:gd name="T59" fmla="*/ 1102 h 1230"/>
                    <a:gd name="T60" fmla="*/ 179 w 1230"/>
                    <a:gd name="T61" fmla="*/ 1051 h 1230"/>
                    <a:gd name="T62" fmla="*/ 127 w 1230"/>
                    <a:gd name="T63" fmla="*/ 991 h 1230"/>
                    <a:gd name="T64" fmla="*/ 83 w 1230"/>
                    <a:gd name="T65" fmla="*/ 925 h 1230"/>
                    <a:gd name="T66" fmla="*/ 48 w 1230"/>
                    <a:gd name="T67" fmla="*/ 855 h 1230"/>
                    <a:gd name="T68" fmla="*/ 22 w 1230"/>
                    <a:gd name="T69" fmla="*/ 780 h 1230"/>
                    <a:gd name="T70" fmla="*/ 6 w 1230"/>
                    <a:gd name="T71" fmla="*/ 698 h 1230"/>
                    <a:gd name="T72" fmla="*/ 0 w 1230"/>
                    <a:gd name="T73" fmla="*/ 616 h 1230"/>
                    <a:gd name="T74" fmla="*/ 6 w 1230"/>
                    <a:gd name="T75" fmla="*/ 532 h 1230"/>
                    <a:gd name="T76" fmla="*/ 22 w 1230"/>
                    <a:gd name="T77" fmla="*/ 453 h 1230"/>
                    <a:gd name="T78" fmla="*/ 48 w 1230"/>
                    <a:gd name="T79" fmla="*/ 377 h 1230"/>
                    <a:gd name="T80" fmla="*/ 83 w 1230"/>
                    <a:gd name="T81" fmla="*/ 305 h 1230"/>
                    <a:gd name="T82" fmla="*/ 127 w 1230"/>
                    <a:gd name="T83" fmla="*/ 239 h 1230"/>
                    <a:gd name="T84" fmla="*/ 179 w 1230"/>
                    <a:gd name="T85" fmla="*/ 182 h 1230"/>
                    <a:gd name="T86" fmla="*/ 239 w 1230"/>
                    <a:gd name="T87" fmla="*/ 130 h 1230"/>
                    <a:gd name="T88" fmla="*/ 305 w 1230"/>
                    <a:gd name="T89" fmla="*/ 84 h 1230"/>
                    <a:gd name="T90" fmla="*/ 375 w 1230"/>
                    <a:gd name="T91" fmla="*/ 50 h 1230"/>
                    <a:gd name="T92" fmla="*/ 450 w 1230"/>
                    <a:gd name="T93" fmla="*/ 22 h 1230"/>
                    <a:gd name="T94" fmla="*/ 532 w 1230"/>
                    <a:gd name="T95" fmla="*/ 6 h 1230"/>
                    <a:gd name="T96" fmla="*/ 614 w 1230"/>
                    <a:gd name="T97" fmla="*/ 0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30" h="1230">
                      <a:moveTo>
                        <a:pt x="614" y="0"/>
                      </a:moveTo>
                      <a:lnTo>
                        <a:pt x="698" y="6"/>
                      </a:lnTo>
                      <a:lnTo>
                        <a:pt x="778" y="22"/>
                      </a:lnTo>
                      <a:lnTo>
                        <a:pt x="853" y="50"/>
                      </a:lnTo>
                      <a:lnTo>
                        <a:pt x="925" y="84"/>
                      </a:lnTo>
                      <a:lnTo>
                        <a:pt x="991" y="130"/>
                      </a:lnTo>
                      <a:lnTo>
                        <a:pt x="1049" y="182"/>
                      </a:lnTo>
                      <a:lnTo>
                        <a:pt x="1101" y="239"/>
                      </a:lnTo>
                      <a:lnTo>
                        <a:pt x="1146" y="305"/>
                      </a:lnTo>
                      <a:lnTo>
                        <a:pt x="1180" y="377"/>
                      </a:lnTo>
                      <a:lnTo>
                        <a:pt x="1208" y="453"/>
                      </a:lnTo>
                      <a:lnTo>
                        <a:pt x="1224" y="532"/>
                      </a:lnTo>
                      <a:lnTo>
                        <a:pt x="1230" y="616"/>
                      </a:lnTo>
                      <a:lnTo>
                        <a:pt x="1224" y="698"/>
                      </a:lnTo>
                      <a:lnTo>
                        <a:pt x="1208" y="780"/>
                      </a:lnTo>
                      <a:lnTo>
                        <a:pt x="1180" y="855"/>
                      </a:lnTo>
                      <a:lnTo>
                        <a:pt x="1146" y="925"/>
                      </a:lnTo>
                      <a:lnTo>
                        <a:pt x="1101" y="991"/>
                      </a:lnTo>
                      <a:lnTo>
                        <a:pt x="1049" y="1051"/>
                      </a:lnTo>
                      <a:lnTo>
                        <a:pt x="991" y="1102"/>
                      </a:lnTo>
                      <a:lnTo>
                        <a:pt x="925" y="1146"/>
                      </a:lnTo>
                      <a:lnTo>
                        <a:pt x="853" y="1182"/>
                      </a:lnTo>
                      <a:lnTo>
                        <a:pt x="778" y="1208"/>
                      </a:lnTo>
                      <a:lnTo>
                        <a:pt x="698" y="1224"/>
                      </a:lnTo>
                      <a:lnTo>
                        <a:pt x="614" y="1230"/>
                      </a:lnTo>
                      <a:lnTo>
                        <a:pt x="532" y="1224"/>
                      </a:lnTo>
                      <a:lnTo>
                        <a:pt x="450" y="1208"/>
                      </a:lnTo>
                      <a:lnTo>
                        <a:pt x="375" y="1182"/>
                      </a:lnTo>
                      <a:lnTo>
                        <a:pt x="305" y="1146"/>
                      </a:lnTo>
                      <a:lnTo>
                        <a:pt x="239" y="1102"/>
                      </a:lnTo>
                      <a:lnTo>
                        <a:pt x="179" y="1051"/>
                      </a:lnTo>
                      <a:lnTo>
                        <a:pt x="127" y="991"/>
                      </a:lnTo>
                      <a:lnTo>
                        <a:pt x="83" y="925"/>
                      </a:lnTo>
                      <a:lnTo>
                        <a:pt x="48" y="855"/>
                      </a:lnTo>
                      <a:lnTo>
                        <a:pt x="22" y="780"/>
                      </a:lnTo>
                      <a:lnTo>
                        <a:pt x="6" y="698"/>
                      </a:lnTo>
                      <a:lnTo>
                        <a:pt x="0" y="616"/>
                      </a:lnTo>
                      <a:lnTo>
                        <a:pt x="6" y="532"/>
                      </a:lnTo>
                      <a:lnTo>
                        <a:pt x="22" y="453"/>
                      </a:lnTo>
                      <a:lnTo>
                        <a:pt x="48" y="377"/>
                      </a:lnTo>
                      <a:lnTo>
                        <a:pt x="83" y="305"/>
                      </a:lnTo>
                      <a:lnTo>
                        <a:pt x="127" y="239"/>
                      </a:lnTo>
                      <a:lnTo>
                        <a:pt x="179" y="182"/>
                      </a:lnTo>
                      <a:lnTo>
                        <a:pt x="239" y="130"/>
                      </a:lnTo>
                      <a:lnTo>
                        <a:pt x="305" y="84"/>
                      </a:lnTo>
                      <a:lnTo>
                        <a:pt x="375" y="50"/>
                      </a:lnTo>
                      <a:lnTo>
                        <a:pt x="450" y="22"/>
                      </a:lnTo>
                      <a:lnTo>
                        <a:pt x="532" y="6"/>
                      </a:lnTo>
                      <a:lnTo>
                        <a:pt x="61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" name="Freeform 14">
                  <a:extLst>
                    <a:ext uri="{FF2B5EF4-FFF2-40B4-BE49-F238E27FC236}">
                      <a16:creationId xmlns="" xmlns:a16="http://schemas.microsoft.com/office/drawing/2014/main" id="{D20F57D9-E4A6-4676-913B-863ADAADD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3" y="1544"/>
                  <a:ext cx="2081" cy="1024"/>
                </a:xfrm>
                <a:custGeom>
                  <a:avLst/>
                  <a:gdLst>
                    <a:gd name="T0" fmla="*/ 0 w 4163"/>
                    <a:gd name="T1" fmla="*/ 0 h 2049"/>
                    <a:gd name="T2" fmla="*/ 1343 w 4163"/>
                    <a:gd name="T3" fmla="*/ 0 h 2049"/>
                    <a:gd name="T4" fmla="*/ 1397 w 4163"/>
                    <a:gd name="T5" fmla="*/ 132 h 2049"/>
                    <a:gd name="T6" fmla="*/ 1458 w 4163"/>
                    <a:gd name="T7" fmla="*/ 257 h 2049"/>
                    <a:gd name="T8" fmla="*/ 1528 w 4163"/>
                    <a:gd name="T9" fmla="*/ 379 h 2049"/>
                    <a:gd name="T10" fmla="*/ 1608 w 4163"/>
                    <a:gd name="T11" fmla="*/ 492 h 2049"/>
                    <a:gd name="T12" fmla="*/ 1696 w 4163"/>
                    <a:gd name="T13" fmla="*/ 602 h 2049"/>
                    <a:gd name="T14" fmla="*/ 1791 w 4163"/>
                    <a:gd name="T15" fmla="*/ 702 h 2049"/>
                    <a:gd name="T16" fmla="*/ 1895 w 4163"/>
                    <a:gd name="T17" fmla="*/ 795 h 2049"/>
                    <a:gd name="T18" fmla="*/ 2005 w 4163"/>
                    <a:gd name="T19" fmla="*/ 883 h 2049"/>
                    <a:gd name="T20" fmla="*/ 2121 w 4163"/>
                    <a:gd name="T21" fmla="*/ 959 h 2049"/>
                    <a:gd name="T22" fmla="*/ 2242 w 4163"/>
                    <a:gd name="T23" fmla="*/ 1029 h 2049"/>
                    <a:gd name="T24" fmla="*/ 2370 w 4163"/>
                    <a:gd name="T25" fmla="*/ 1088 h 2049"/>
                    <a:gd name="T26" fmla="*/ 2502 w 4163"/>
                    <a:gd name="T27" fmla="*/ 1138 h 2049"/>
                    <a:gd name="T28" fmla="*/ 2639 w 4163"/>
                    <a:gd name="T29" fmla="*/ 1176 h 2049"/>
                    <a:gd name="T30" fmla="*/ 2781 w 4163"/>
                    <a:gd name="T31" fmla="*/ 1206 h 2049"/>
                    <a:gd name="T32" fmla="*/ 2926 w 4163"/>
                    <a:gd name="T33" fmla="*/ 1224 h 2049"/>
                    <a:gd name="T34" fmla="*/ 3074 w 4163"/>
                    <a:gd name="T35" fmla="*/ 1230 h 2049"/>
                    <a:gd name="T36" fmla="*/ 3210 w 4163"/>
                    <a:gd name="T37" fmla="*/ 1224 h 2049"/>
                    <a:gd name="T38" fmla="*/ 3341 w 4163"/>
                    <a:gd name="T39" fmla="*/ 1210 h 2049"/>
                    <a:gd name="T40" fmla="*/ 3471 w 4163"/>
                    <a:gd name="T41" fmla="*/ 1186 h 2049"/>
                    <a:gd name="T42" fmla="*/ 3597 w 4163"/>
                    <a:gd name="T43" fmla="*/ 1152 h 2049"/>
                    <a:gd name="T44" fmla="*/ 3718 w 4163"/>
                    <a:gd name="T45" fmla="*/ 1110 h 2049"/>
                    <a:gd name="T46" fmla="*/ 3836 w 4163"/>
                    <a:gd name="T47" fmla="*/ 1061 h 2049"/>
                    <a:gd name="T48" fmla="*/ 3950 w 4163"/>
                    <a:gd name="T49" fmla="*/ 1003 h 2049"/>
                    <a:gd name="T50" fmla="*/ 4059 w 4163"/>
                    <a:gd name="T51" fmla="*/ 939 h 2049"/>
                    <a:gd name="T52" fmla="*/ 4163 w 4163"/>
                    <a:gd name="T53" fmla="*/ 867 h 2049"/>
                    <a:gd name="T54" fmla="*/ 3690 w 4163"/>
                    <a:gd name="T55" fmla="*/ 2049 h 2049"/>
                    <a:gd name="T56" fmla="*/ 820 w 4163"/>
                    <a:gd name="T57" fmla="*/ 2049 h 2049"/>
                    <a:gd name="T58" fmla="*/ 0 w 4163"/>
                    <a:gd name="T59" fmla="*/ 0 h 2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163" h="2049">
                      <a:moveTo>
                        <a:pt x="0" y="0"/>
                      </a:moveTo>
                      <a:lnTo>
                        <a:pt x="1343" y="0"/>
                      </a:lnTo>
                      <a:lnTo>
                        <a:pt x="1397" y="132"/>
                      </a:lnTo>
                      <a:lnTo>
                        <a:pt x="1458" y="257"/>
                      </a:lnTo>
                      <a:lnTo>
                        <a:pt x="1528" y="379"/>
                      </a:lnTo>
                      <a:lnTo>
                        <a:pt x="1608" y="492"/>
                      </a:lnTo>
                      <a:lnTo>
                        <a:pt x="1696" y="602"/>
                      </a:lnTo>
                      <a:lnTo>
                        <a:pt x="1791" y="702"/>
                      </a:lnTo>
                      <a:lnTo>
                        <a:pt x="1895" y="795"/>
                      </a:lnTo>
                      <a:lnTo>
                        <a:pt x="2005" y="883"/>
                      </a:lnTo>
                      <a:lnTo>
                        <a:pt x="2121" y="959"/>
                      </a:lnTo>
                      <a:lnTo>
                        <a:pt x="2242" y="1029"/>
                      </a:lnTo>
                      <a:lnTo>
                        <a:pt x="2370" y="1088"/>
                      </a:lnTo>
                      <a:lnTo>
                        <a:pt x="2502" y="1138"/>
                      </a:lnTo>
                      <a:lnTo>
                        <a:pt x="2639" y="1176"/>
                      </a:lnTo>
                      <a:lnTo>
                        <a:pt x="2781" y="1206"/>
                      </a:lnTo>
                      <a:lnTo>
                        <a:pt x="2926" y="1224"/>
                      </a:lnTo>
                      <a:lnTo>
                        <a:pt x="3074" y="1230"/>
                      </a:lnTo>
                      <a:lnTo>
                        <a:pt x="3210" y="1224"/>
                      </a:lnTo>
                      <a:lnTo>
                        <a:pt x="3341" y="1210"/>
                      </a:lnTo>
                      <a:lnTo>
                        <a:pt x="3471" y="1186"/>
                      </a:lnTo>
                      <a:lnTo>
                        <a:pt x="3597" y="1152"/>
                      </a:lnTo>
                      <a:lnTo>
                        <a:pt x="3718" y="1110"/>
                      </a:lnTo>
                      <a:lnTo>
                        <a:pt x="3836" y="1061"/>
                      </a:lnTo>
                      <a:lnTo>
                        <a:pt x="3950" y="1003"/>
                      </a:lnTo>
                      <a:lnTo>
                        <a:pt x="4059" y="939"/>
                      </a:lnTo>
                      <a:lnTo>
                        <a:pt x="4163" y="867"/>
                      </a:lnTo>
                      <a:lnTo>
                        <a:pt x="3690" y="2049"/>
                      </a:lnTo>
                      <a:lnTo>
                        <a:pt x="820" y="204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" name="Freeform 15">
                  <a:extLst>
                    <a:ext uri="{FF2B5EF4-FFF2-40B4-BE49-F238E27FC236}">
                      <a16:creationId xmlns="" xmlns:a16="http://schemas.microsoft.com/office/drawing/2014/main" id="{FAB6AE60-69BA-4583-9089-E41121CAFC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43" y="519"/>
                  <a:ext cx="1435" cy="1434"/>
                </a:xfrm>
                <a:custGeom>
                  <a:avLst/>
                  <a:gdLst>
                    <a:gd name="T0" fmla="*/ 1217 w 2870"/>
                    <a:gd name="T1" fmla="*/ 1579 h 2868"/>
                    <a:gd name="T2" fmla="*/ 493 w 2870"/>
                    <a:gd name="T3" fmla="*/ 1435 h 2868"/>
                    <a:gd name="T4" fmla="*/ 2377 w 2870"/>
                    <a:gd name="T5" fmla="*/ 1001 h 2868"/>
                    <a:gd name="T6" fmla="*/ 1434 w 2870"/>
                    <a:gd name="T7" fmla="*/ 0 h 2868"/>
                    <a:gd name="T8" fmla="*/ 1693 w 2870"/>
                    <a:gd name="T9" fmla="*/ 24 h 2868"/>
                    <a:gd name="T10" fmla="*/ 1935 w 2870"/>
                    <a:gd name="T11" fmla="*/ 90 h 2868"/>
                    <a:gd name="T12" fmla="*/ 2158 w 2870"/>
                    <a:gd name="T13" fmla="*/ 195 h 2868"/>
                    <a:gd name="T14" fmla="*/ 2359 w 2870"/>
                    <a:gd name="T15" fmla="*/ 337 h 2868"/>
                    <a:gd name="T16" fmla="*/ 2533 w 2870"/>
                    <a:gd name="T17" fmla="*/ 510 h 2868"/>
                    <a:gd name="T18" fmla="*/ 2675 w 2870"/>
                    <a:gd name="T19" fmla="*/ 712 h 2868"/>
                    <a:gd name="T20" fmla="*/ 2780 w 2870"/>
                    <a:gd name="T21" fmla="*/ 935 h 2868"/>
                    <a:gd name="T22" fmla="*/ 2846 w 2870"/>
                    <a:gd name="T23" fmla="*/ 1176 h 2868"/>
                    <a:gd name="T24" fmla="*/ 2870 w 2870"/>
                    <a:gd name="T25" fmla="*/ 1435 h 2868"/>
                    <a:gd name="T26" fmla="*/ 2846 w 2870"/>
                    <a:gd name="T27" fmla="*/ 1692 h 2868"/>
                    <a:gd name="T28" fmla="*/ 2780 w 2870"/>
                    <a:gd name="T29" fmla="*/ 1936 h 2868"/>
                    <a:gd name="T30" fmla="*/ 2675 w 2870"/>
                    <a:gd name="T31" fmla="*/ 2159 h 2868"/>
                    <a:gd name="T32" fmla="*/ 2533 w 2870"/>
                    <a:gd name="T33" fmla="*/ 2358 h 2868"/>
                    <a:gd name="T34" fmla="*/ 2359 w 2870"/>
                    <a:gd name="T35" fmla="*/ 2532 h 2868"/>
                    <a:gd name="T36" fmla="*/ 2158 w 2870"/>
                    <a:gd name="T37" fmla="*/ 2673 h 2868"/>
                    <a:gd name="T38" fmla="*/ 1935 w 2870"/>
                    <a:gd name="T39" fmla="*/ 2779 h 2868"/>
                    <a:gd name="T40" fmla="*/ 1693 w 2870"/>
                    <a:gd name="T41" fmla="*/ 2844 h 2868"/>
                    <a:gd name="T42" fmla="*/ 1434 w 2870"/>
                    <a:gd name="T43" fmla="*/ 2868 h 2868"/>
                    <a:gd name="T44" fmla="*/ 1177 w 2870"/>
                    <a:gd name="T45" fmla="*/ 2844 h 2868"/>
                    <a:gd name="T46" fmla="*/ 933 w 2870"/>
                    <a:gd name="T47" fmla="*/ 2779 h 2868"/>
                    <a:gd name="T48" fmla="*/ 710 w 2870"/>
                    <a:gd name="T49" fmla="*/ 2673 h 2868"/>
                    <a:gd name="T50" fmla="*/ 510 w 2870"/>
                    <a:gd name="T51" fmla="*/ 2532 h 2868"/>
                    <a:gd name="T52" fmla="*/ 337 w 2870"/>
                    <a:gd name="T53" fmla="*/ 2358 h 2868"/>
                    <a:gd name="T54" fmla="*/ 195 w 2870"/>
                    <a:gd name="T55" fmla="*/ 2159 h 2868"/>
                    <a:gd name="T56" fmla="*/ 90 w 2870"/>
                    <a:gd name="T57" fmla="*/ 1936 h 2868"/>
                    <a:gd name="T58" fmla="*/ 24 w 2870"/>
                    <a:gd name="T59" fmla="*/ 1692 h 2868"/>
                    <a:gd name="T60" fmla="*/ 0 w 2870"/>
                    <a:gd name="T61" fmla="*/ 1435 h 2868"/>
                    <a:gd name="T62" fmla="*/ 24 w 2870"/>
                    <a:gd name="T63" fmla="*/ 1176 h 2868"/>
                    <a:gd name="T64" fmla="*/ 90 w 2870"/>
                    <a:gd name="T65" fmla="*/ 935 h 2868"/>
                    <a:gd name="T66" fmla="*/ 195 w 2870"/>
                    <a:gd name="T67" fmla="*/ 712 h 2868"/>
                    <a:gd name="T68" fmla="*/ 337 w 2870"/>
                    <a:gd name="T69" fmla="*/ 510 h 2868"/>
                    <a:gd name="T70" fmla="*/ 510 w 2870"/>
                    <a:gd name="T71" fmla="*/ 337 h 2868"/>
                    <a:gd name="T72" fmla="*/ 710 w 2870"/>
                    <a:gd name="T73" fmla="*/ 195 h 2868"/>
                    <a:gd name="T74" fmla="*/ 933 w 2870"/>
                    <a:gd name="T75" fmla="*/ 90 h 2868"/>
                    <a:gd name="T76" fmla="*/ 1177 w 2870"/>
                    <a:gd name="T77" fmla="*/ 24 h 2868"/>
                    <a:gd name="T78" fmla="*/ 1434 w 2870"/>
                    <a:gd name="T79" fmla="*/ 0 h 2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70" h="2868">
                      <a:moveTo>
                        <a:pt x="2086" y="710"/>
                      </a:moveTo>
                      <a:lnTo>
                        <a:pt x="1217" y="1579"/>
                      </a:lnTo>
                      <a:lnTo>
                        <a:pt x="782" y="1144"/>
                      </a:lnTo>
                      <a:lnTo>
                        <a:pt x="493" y="1435"/>
                      </a:lnTo>
                      <a:lnTo>
                        <a:pt x="1217" y="2159"/>
                      </a:lnTo>
                      <a:lnTo>
                        <a:pt x="2377" y="1001"/>
                      </a:lnTo>
                      <a:lnTo>
                        <a:pt x="2086" y="710"/>
                      </a:lnTo>
                      <a:close/>
                      <a:moveTo>
                        <a:pt x="1434" y="0"/>
                      </a:moveTo>
                      <a:lnTo>
                        <a:pt x="1566" y="6"/>
                      </a:lnTo>
                      <a:lnTo>
                        <a:pt x="1693" y="24"/>
                      </a:lnTo>
                      <a:lnTo>
                        <a:pt x="1817" y="52"/>
                      </a:lnTo>
                      <a:lnTo>
                        <a:pt x="1935" y="90"/>
                      </a:lnTo>
                      <a:lnTo>
                        <a:pt x="2050" y="138"/>
                      </a:lnTo>
                      <a:lnTo>
                        <a:pt x="2158" y="195"/>
                      </a:lnTo>
                      <a:lnTo>
                        <a:pt x="2262" y="263"/>
                      </a:lnTo>
                      <a:lnTo>
                        <a:pt x="2359" y="337"/>
                      </a:lnTo>
                      <a:lnTo>
                        <a:pt x="2449" y="421"/>
                      </a:lnTo>
                      <a:lnTo>
                        <a:pt x="2533" y="510"/>
                      </a:lnTo>
                      <a:lnTo>
                        <a:pt x="2607" y="608"/>
                      </a:lnTo>
                      <a:lnTo>
                        <a:pt x="2675" y="712"/>
                      </a:lnTo>
                      <a:lnTo>
                        <a:pt x="2732" y="819"/>
                      </a:lnTo>
                      <a:lnTo>
                        <a:pt x="2780" y="935"/>
                      </a:lnTo>
                      <a:lnTo>
                        <a:pt x="2818" y="1052"/>
                      </a:lnTo>
                      <a:lnTo>
                        <a:pt x="2846" y="1176"/>
                      </a:lnTo>
                      <a:lnTo>
                        <a:pt x="2864" y="1304"/>
                      </a:lnTo>
                      <a:lnTo>
                        <a:pt x="2870" y="1435"/>
                      </a:lnTo>
                      <a:lnTo>
                        <a:pt x="2864" y="1565"/>
                      </a:lnTo>
                      <a:lnTo>
                        <a:pt x="2846" y="1692"/>
                      </a:lnTo>
                      <a:lnTo>
                        <a:pt x="2818" y="1816"/>
                      </a:lnTo>
                      <a:lnTo>
                        <a:pt x="2780" y="1936"/>
                      </a:lnTo>
                      <a:lnTo>
                        <a:pt x="2732" y="2049"/>
                      </a:lnTo>
                      <a:lnTo>
                        <a:pt x="2675" y="2159"/>
                      </a:lnTo>
                      <a:lnTo>
                        <a:pt x="2607" y="2260"/>
                      </a:lnTo>
                      <a:lnTo>
                        <a:pt x="2533" y="2358"/>
                      </a:lnTo>
                      <a:lnTo>
                        <a:pt x="2449" y="2448"/>
                      </a:lnTo>
                      <a:lnTo>
                        <a:pt x="2359" y="2532"/>
                      </a:lnTo>
                      <a:lnTo>
                        <a:pt x="2262" y="2605"/>
                      </a:lnTo>
                      <a:lnTo>
                        <a:pt x="2158" y="2673"/>
                      </a:lnTo>
                      <a:lnTo>
                        <a:pt x="2050" y="2731"/>
                      </a:lnTo>
                      <a:lnTo>
                        <a:pt x="1935" y="2779"/>
                      </a:lnTo>
                      <a:lnTo>
                        <a:pt x="1817" y="2817"/>
                      </a:lnTo>
                      <a:lnTo>
                        <a:pt x="1693" y="2844"/>
                      </a:lnTo>
                      <a:lnTo>
                        <a:pt x="1566" y="2862"/>
                      </a:lnTo>
                      <a:lnTo>
                        <a:pt x="1434" y="2868"/>
                      </a:lnTo>
                      <a:lnTo>
                        <a:pt x="1304" y="2862"/>
                      </a:lnTo>
                      <a:lnTo>
                        <a:pt x="1177" y="2844"/>
                      </a:lnTo>
                      <a:lnTo>
                        <a:pt x="1053" y="2817"/>
                      </a:lnTo>
                      <a:lnTo>
                        <a:pt x="933" y="2779"/>
                      </a:lnTo>
                      <a:lnTo>
                        <a:pt x="820" y="2731"/>
                      </a:lnTo>
                      <a:lnTo>
                        <a:pt x="710" y="2673"/>
                      </a:lnTo>
                      <a:lnTo>
                        <a:pt x="606" y="2605"/>
                      </a:lnTo>
                      <a:lnTo>
                        <a:pt x="510" y="2532"/>
                      </a:lnTo>
                      <a:lnTo>
                        <a:pt x="421" y="2448"/>
                      </a:lnTo>
                      <a:lnTo>
                        <a:pt x="337" y="2358"/>
                      </a:lnTo>
                      <a:lnTo>
                        <a:pt x="263" y="2260"/>
                      </a:lnTo>
                      <a:lnTo>
                        <a:pt x="195" y="2159"/>
                      </a:lnTo>
                      <a:lnTo>
                        <a:pt x="138" y="2049"/>
                      </a:lnTo>
                      <a:lnTo>
                        <a:pt x="90" y="1936"/>
                      </a:lnTo>
                      <a:lnTo>
                        <a:pt x="52" y="1816"/>
                      </a:lnTo>
                      <a:lnTo>
                        <a:pt x="24" y="1692"/>
                      </a:lnTo>
                      <a:lnTo>
                        <a:pt x="6" y="1565"/>
                      </a:lnTo>
                      <a:lnTo>
                        <a:pt x="0" y="1435"/>
                      </a:lnTo>
                      <a:lnTo>
                        <a:pt x="6" y="1304"/>
                      </a:lnTo>
                      <a:lnTo>
                        <a:pt x="24" y="1176"/>
                      </a:lnTo>
                      <a:lnTo>
                        <a:pt x="52" y="1052"/>
                      </a:lnTo>
                      <a:lnTo>
                        <a:pt x="90" y="935"/>
                      </a:lnTo>
                      <a:lnTo>
                        <a:pt x="138" y="819"/>
                      </a:lnTo>
                      <a:lnTo>
                        <a:pt x="195" y="712"/>
                      </a:lnTo>
                      <a:lnTo>
                        <a:pt x="263" y="608"/>
                      </a:lnTo>
                      <a:lnTo>
                        <a:pt x="337" y="510"/>
                      </a:lnTo>
                      <a:lnTo>
                        <a:pt x="421" y="421"/>
                      </a:lnTo>
                      <a:lnTo>
                        <a:pt x="510" y="337"/>
                      </a:lnTo>
                      <a:lnTo>
                        <a:pt x="606" y="263"/>
                      </a:lnTo>
                      <a:lnTo>
                        <a:pt x="710" y="195"/>
                      </a:lnTo>
                      <a:lnTo>
                        <a:pt x="820" y="138"/>
                      </a:lnTo>
                      <a:lnTo>
                        <a:pt x="933" y="90"/>
                      </a:lnTo>
                      <a:lnTo>
                        <a:pt x="1053" y="52"/>
                      </a:lnTo>
                      <a:lnTo>
                        <a:pt x="1177" y="24"/>
                      </a:lnTo>
                      <a:lnTo>
                        <a:pt x="1304" y="6"/>
                      </a:lnTo>
                      <a:lnTo>
                        <a:pt x="1434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13" name="Freeform 20">
                <a:extLst>
                  <a:ext uri="{FF2B5EF4-FFF2-40B4-BE49-F238E27FC236}">
                    <a16:creationId xmlns="" xmlns:a16="http://schemas.microsoft.com/office/drawing/2014/main" id="{7EAB574C-96DD-472C-9C19-45DB8E6FB4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34166" y="3219293"/>
                <a:ext cx="274320" cy="274320"/>
              </a:xfrm>
              <a:custGeom>
                <a:avLst/>
                <a:gdLst>
                  <a:gd name="T0" fmla="*/ 5040 w 6558"/>
                  <a:gd name="T1" fmla="*/ 825 h 6554"/>
                  <a:gd name="T2" fmla="*/ 4883 w 6558"/>
                  <a:gd name="T3" fmla="*/ 869 h 6554"/>
                  <a:gd name="T4" fmla="*/ 4747 w 6558"/>
                  <a:gd name="T5" fmla="*/ 949 h 6554"/>
                  <a:gd name="T6" fmla="*/ 4635 w 6558"/>
                  <a:gd name="T7" fmla="*/ 1058 h 6554"/>
                  <a:gd name="T8" fmla="*/ 4556 w 6558"/>
                  <a:gd name="T9" fmla="*/ 1196 h 6554"/>
                  <a:gd name="T10" fmla="*/ 4514 w 6558"/>
                  <a:gd name="T11" fmla="*/ 1351 h 6554"/>
                  <a:gd name="T12" fmla="*/ 4514 w 6558"/>
                  <a:gd name="T13" fmla="*/ 1517 h 6554"/>
                  <a:gd name="T14" fmla="*/ 4556 w 6558"/>
                  <a:gd name="T15" fmla="*/ 1674 h 6554"/>
                  <a:gd name="T16" fmla="*/ 4635 w 6558"/>
                  <a:gd name="T17" fmla="*/ 1810 h 6554"/>
                  <a:gd name="T18" fmla="*/ 4747 w 6558"/>
                  <a:gd name="T19" fmla="*/ 1922 h 6554"/>
                  <a:gd name="T20" fmla="*/ 4883 w 6558"/>
                  <a:gd name="T21" fmla="*/ 2001 h 6554"/>
                  <a:gd name="T22" fmla="*/ 5040 w 6558"/>
                  <a:gd name="T23" fmla="*/ 2043 h 6554"/>
                  <a:gd name="T24" fmla="*/ 5206 w 6558"/>
                  <a:gd name="T25" fmla="*/ 2043 h 6554"/>
                  <a:gd name="T26" fmla="*/ 5361 w 6558"/>
                  <a:gd name="T27" fmla="*/ 2001 h 6554"/>
                  <a:gd name="T28" fmla="*/ 5499 w 6558"/>
                  <a:gd name="T29" fmla="*/ 1922 h 6554"/>
                  <a:gd name="T30" fmla="*/ 5609 w 6558"/>
                  <a:gd name="T31" fmla="*/ 1810 h 6554"/>
                  <a:gd name="T32" fmla="*/ 5688 w 6558"/>
                  <a:gd name="T33" fmla="*/ 1674 h 6554"/>
                  <a:gd name="T34" fmla="*/ 5732 w 6558"/>
                  <a:gd name="T35" fmla="*/ 1517 h 6554"/>
                  <a:gd name="T36" fmla="*/ 5732 w 6558"/>
                  <a:gd name="T37" fmla="*/ 1351 h 6554"/>
                  <a:gd name="T38" fmla="*/ 5688 w 6558"/>
                  <a:gd name="T39" fmla="*/ 1196 h 6554"/>
                  <a:gd name="T40" fmla="*/ 5609 w 6558"/>
                  <a:gd name="T41" fmla="*/ 1058 h 6554"/>
                  <a:gd name="T42" fmla="*/ 5499 w 6558"/>
                  <a:gd name="T43" fmla="*/ 949 h 6554"/>
                  <a:gd name="T44" fmla="*/ 5361 w 6558"/>
                  <a:gd name="T45" fmla="*/ 869 h 6554"/>
                  <a:gd name="T46" fmla="*/ 5206 w 6558"/>
                  <a:gd name="T47" fmla="*/ 825 h 6554"/>
                  <a:gd name="T48" fmla="*/ 4093 w 6558"/>
                  <a:gd name="T49" fmla="*/ 0 h 6554"/>
                  <a:gd name="T50" fmla="*/ 6025 w 6558"/>
                  <a:gd name="T51" fmla="*/ 6 h 6554"/>
                  <a:gd name="T52" fmla="*/ 6181 w 6558"/>
                  <a:gd name="T53" fmla="*/ 50 h 6554"/>
                  <a:gd name="T54" fmla="*/ 6317 w 6558"/>
                  <a:gd name="T55" fmla="*/ 130 h 6554"/>
                  <a:gd name="T56" fmla="*/ 6428 w 6558"/>
                  <a:gd name="T57" fmla="*/ 241 h 6554"/>
                  <a:gd name="T58" fmla="*/ 6508 w 6558"/>
                  <a:gd name="T59" fmla="*/ 377 h 6554"/>
                  <a:gd name="T60" fmla="*/ 6552 w 6558"/>
                  <a:gd name="T61" fmla="*/ 532 h 6554"/>
                  <a:gd name="T62" fmla="*/ 6558 w 6558"/>
                  <a:gd name="T63" fmla="*/ 2464 h 6554"/>
                  <a:gd name="T64" fmla="*/ 6542 w 6558"/>
                  <a:gd name="T65" fmla="*/ 2643 h 6554"/>
                  <a:gd name="T66" fmla="*/ 6498 w 6558"/>
                  <a:gd name="T67" fmla="*/ 2833 h 6554"/>
                  <a:gd name="T68" fmla="*/ 6430 w 6558"/>
                  <a:gd name="T69" fmla="*/ 3026 h 6554"/>
                  <a:gd name="T70" fmla="*/ 6341 w 6558"/>
                  <a:gd name="T71" fmla="*/ 3211 h 6554"/>
                  <a:gd name="T72" fmla="*/ 6237 w 6558"/>
                  <a:gd name="T73" fmla="*/ 3377 h 6554"/>
                  <a:gd name="T74" fmla="*/ 6121 w 6558"/>
                  <a:gd name="T75" fmla="*/ 3514 h 6554"/>
                  <a:gd name="T76" fmla="*/ 3201 w 6558"/>
                  <a:gd name="T77" fmla="*/ 6426 h 6554"/>
                  <a:gd name="T78" fmla="*/ 3072 w 6558"/>
                  <a:gd name="T79" fmla="*/ 6504 h 6554"/>
                  <a:gd name="T80" fmla="*/ 2932 w 6558"/>
                  <a:gd name="T81" fmla="*/ 6546 h 6554"/>
                  <a:gd name="T82" fmla="*/ 2786 w 6558"/>
                  <a:gd name="T83" fmla="*/ 6554 h 6554"/>
                  <a:gd name="T84" fmla="*/ 2643 w 6558"/>
                  <a:gd name="T85" fmla="*/ 6530 h 6554"/>
                  <a:gd name="T86" fmla="*/ 2507 w 6558"/>
                  <a:gd name="T87" fmla="*/ 6470 h 6554"/>
                  <a:gd name="T88" fmla="*/ 2387 w 6558"/>
                  <a:gd name="T89" fmla="*/ 6377 h 6554"/>
                  <a:gd name="T90" fmla="*/ 128 w 6558"/>
                  <a:gd name="T91" fmla="*/ 4110 h 6554"/>
                  <a:gd name="T92" fmla="*/ 50 w 6558"/>
                  <a:gd name="T93" fmla="*/ 3983 h 6554"/>
                  <a:gd name="T94" fmla="*/ 8 w 6558"/>
                  <a:gd name="T95" fmla="*/ 3841 h 6554"/>
                  <a:gd name="T96" fmla="*/ 0 w 6558"/>
                  <a:gd name="T97" fmla="*/ 3696 h 6554"/>
                  <a:gd name="T98" fmla="*/ 24 w 6558"/>
                  <a:gd name="T99" fmla="*/ 3552 h 6554"/>
                  <a:gd name="T100" fmla="*/ 84 w 6558"/>
                  <a:gd name="T101" fmla="*/ 3419 h 6554"/>
                  <a:gd name="T102" fmla="*/ 178 w 6558"/>
                  <a:gd name="T103" fmla="*/ 3297 h 6554"/>
                  <a:gd name="T104" fmla="*/ 3105 w 6558"/>
                  <a:gd name="T105" fmla="*/ 377 h 6554"/>
                  <a:gd name="T106" fmla="*/ 3259 w 6558"/>
                  <a:gd name="T107" fmla="*/ 267 h 6554"/>
                  <a:gd name="T108" fmla="*/ 3437 w 6558"/>
                  <a:gd name="T109" fmla="*/ 169 h 6554"/>
                  <a:gd name="T110" fmla="*/ 3626 w 6558"/>
                  <a:gd name="T111" fmla="*/ 92 h 6554"/>
                  <a:gd name="T112" fmla="*/ 3820 w 6558"/>
                  <a:gd name="T113" fmla="*/ 34 h 6554"/>
                  <a:gd name="T114" fmla="*/ 4005 w 6558"/>
                  <a:gd name="T115" fmla="*/ 4 h 6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58" h="6554">
                    <a:moveTo>
                      <a:pt x="5122" y="819"/>
                    </a:moveTo>
                    <a:lnTo>
                      <a:pt x="5040" y="825"/>
                    </a:lnTo>
                    <a:lnTo>
                      <a:pt x="4958" y="841"/>
                    </a:lnTo>
                    <a:lnTo>
                      <a:pt x="4883" y="869"/>
                    </a:lnTo>
                    <a:lnTo>
                      <a:pt x="4813" y="903"/>
                    </a:lnTo>
                    <a:lnTo>
                      <a:pt x="4747" y="949"/>
                    </a:lnTo>
                    <a:lnTo>
                      <a:pt x="4687" y="1001"/>
                    </a:lnTo>
                    <a:lnTo>
                      <a:pt x="4635" y="1058"/>
                    </a:lnTo>
                    <a:lnTo>
                      <a:pt x="4591" y="1124"/>
                    </a:lnTo>
                    <a:lnTo>
                      <a:pt x="4556" y="1196"/>
                    </a:lnTo>
                    <a:lnTo>
                      <a:pt x="4530" y="1272"/>
                    </a:lnTo>
                    <a:lnTo>
                      <a:pt x="4514" y="1351"/>
                    </a:lnTo>
                    <a:lnTo>
                      <a:pt x="4508" y="1435"/>
                    </a:lnTo>
                    <a:lnTo>
                      <a:pt x="4514" y="1517"/>
                    </a:lnTo>
                    <a:lnTo>
                      <a:pt x="4530" y="1599"/>
                    </a:lnTo>
                    <a:lnTo>
                      <a:pt x="4556" y="1674"/>
                    </a:lnTo>
                    <a:lnTo>
                      <a:pt x="4591" y="1744"/>
                    </a:lnTo>
                    <a:lnTo>
                      <a:pt x="4635" y="1810"/>
                    </a:lnTo>
                    <a:lnTo>
                      <a:pt x="4687" y="1870"/>
                    </a:lnTo>
                    <a:lnTo>
                      <a:pt x="4747" y="1922"/>
                    </a:lnTo>
                    <a:lnTo>
                      <a:pt x="4813" y="1965"/>
                    </a:lnTo>
                    <a:lnTo>
                      <a:pt x="4883" y="2001"/>
                    </a:lnTo>
                    <a:lnTo>
                      <a:pt x="4958" y="2027"/>
                    </a:lnTo>
                    <a:lnTo>
                      <a:pt x="5040" y="2043"/>
                    </a:lnTo>
                    <a:lnTo>
                      <a:pt x="5122" y="2049"/>
                    </a:lnTo>
                    <a:lnTo>
                      <a:pt x="5206" y="2043"/>
                    </a:lnTo>
                    <a:lnTo>
                      <a:pt x="5286" y="2027"/>
                    </a:lnTo>
                    <a:lnTo>
                      <a:pt x="5361" y="2001"/>
                    </a:lnTo>
                    <a:lnTo>
                      <a:pt x="5433" y="1965"/>
                    </a:lnTo>
                    <a:lnTo>
                      <a:pt x="5499" y="1922"/>
                    </a:lnTo>
                    <a:lnTo>
                      <a:pt x="5557" y="1870"/>
                    </a:lnTo>
                    <a:lnTo>
                      <a:pt x="5609" y="1810"/>
                    </a:lnTo>
                    <a:lnTo>
                      <a:pt x="5654" y="1744"/>
                    </a:lnTo>
                    <a:lnTo>
                      <a:pt x="5688" y="1674"/>
                    </a:lnTo>
                    <a:lnTo>
                      <a:pt x="5716" y="1599"/>
                    </a:lnTo>
                    <a:lnTo>
                      <a:pt x="5732" y="1517"/>
                    </a:lnTo>
                    <a:lnTo>
                      <a:pt x="5738" y="1435"/>
                    </a:lnTo>
                    <a:lnTo>
                      <a:pt x="5732" y="1351"/>
                    </a:lnTo>
                    <a:lnTo>
                      <a:pt x="5716" y="1272"/>
                    </a:lnTo>
                    <a:lnTo>
                      <a:pt x="5688" y="1196"/>
                    </a:lnTo>
                    <a:lnTo>
                      <a:pt x="5654" y="1124"/>
                    </a:lnTo>
                    <a:lnTo>
                      <a:pt x="5609" y="1058"/>
                    </a:lnTo>
                    <a:lnTo>
                      <a:pt x="5557" y="1001"/>
                    </a:lnTo>
                    <a:lnTo>
                      <a:pt x="5499" y="949"/>
                    </a:lnTo>
                    <a:lnTo>
                      <a:pt x="5433" y="903"/>
                    </a:lnTo>
                    <a:lnTo>
                      <a:pt x="5361" y="869"/>
                    </a:lnTo>
                    <a:lnTo>
                      <a:pt x="5286" y="841"/>
                    </a:lnTo>
                    <a:lnTo>
                      <a:pt x="5206" y="825"/>
                    </a:lnTo>
                    <a:lnTo>
                      <a:pt x="5122" y="819"/>
                    </a:lnTo>
                    <a:close/>
                    <a:moveTo>
                      <a:pt x="4093" y="0"/>
                    </a:moveTo>
                    <a:lnTo>
                      <a:pt x="5942" y="0"/>
                    </a:lnTo>
                    <a:lnTo>
                      <a:pt x="6025" y="6"/>
                    </a:lnTo>
                    <a:lnTo>
                      <a:pt x="6105" y="22"/>
                    </a:lnTo>
                    <a:lnTo>
                      <a:pt x="6181" y="50"/>
                    </a:lnTo>
                    <a:lnTo>
                      <a:pt x="6251" y="86"/>
                    </a:lnTo>
                    <a:lnTo>
                      <a:pt x="6317" y="130"/>
                    </a:lnTo>
                    <a:lnTo>
                      <a:pt x="6377" y="181"/>
                    </a:lnTo>
                    <a:lnTo>
                      <a:pt x="6428" y="241"/>
                    </a:lnTo>
                    <a:lnTo>
                      <a:pt x="6472" y="307"/>
                    </a:lnTo>
                    <a:lnTo>
                      <a:pt x="6508" y="377"/>
                    </a:lnTo>
                    <a:lnTo>
                      <a:pt x="6536" y="452"/>
                    </a:lnTo>
                    <a:lnTo>
                      <a:pt x="6552" y="532"/>
                    </a:lnTo>
                    <a:lnTo>
                      <a:pt x="6558" y="616"/>
                    </a:lnTo>
                    <a:lnTo>
                      <a:pt x="6558" y="2464"/>
                    </a:lnTo>
                    <a:lnTo>
                      <a:pt x="6554" y="2551"/>
                    </a:lnTo>
                    <a:lnTo>
                      <a:pt x="6542" y="2643"/>
                    </a:lnTo>
                    <a:lnTo>
                      <a:pt x="6524" y="2737"/>
                    </a:lnTo>
                    <a:lnTo>
                      <a:pt x="6498" y="2833"/>
                    </a:lnTo>
                    <a:lnTo>
                      <a:pt x="6466" y="2930"/>
                    </a:lnTo>
                    <a:lnTo>
                      <a:pt x="6430" y="3026"/>
                    </a:lnTo>
                    <a:lnTo>
                      <a:pt x="6388" y="3120"/>
                    </a:lnTo>
                    <a:lnTo>
                      <a:pt x="6341" y="3211"/>
                    </a:lnTo>
                    <a:lnTo>
                      <a:pt x="6291" y="3297"/>
                    </a:lnTo>
                    <a:lnTo>
                      <a:pt x="6237" y="3377"/>
                    </a:lnTo>
                    <a:lnTo>
                      <a:pt x="6181" y="3450"/>
                    </a:lnTo>
                    <a:lnTo>
                      <a:pt x="6121" y="3514"/>
                    </a:lnTo>
                    <a:lnTo>
                      <a:pt x="3259" y="6377"/>
                    </a:lnTo>
                    <a:lnTo>
                      <a:pt x="3201" y="6426"/>
                    </a:lnTo>
                    <a:lnTo>
                      <a:pt x="3137" y="6470"/>
                    </a:lnTo>
                    <a:lnTo>
                      <a:pt x="3072" y="6504"/>
                    </a:lnTo>
                    <a:lnTo>
                      <a:pt x="3004" y="6530"/>
                    </a:lnTo>
                    <a:lnTo>
                      <a:pt x="2932" y="6546"/>
                    </a:lnTo>
                    <a:lnTo>
                      <a:pt x="2860" y="6554"/>
                    </a:lnTo>
                    <a:lnTo>
                      <a:pt x="2786" y="6554"/>
                    </a:lnTo>
                    <a:lnTo>
                      <a:pt x="2715" y="6546"/>
                    </a:lnTo>
                    <a:lnTo>
                      <a:pt x="2643" y="6530"/>
                    </a:lnTo>
                    <a:lnTo>
                      <a:pt x="2573" y="6504"/>
                    </a:lnTo>
                    <a:lnTo>
                      <a:pt x="2507" y="6470"/>
                    </a:lnTo>
                    <a:lnTo>
                      <a:pt x="2445" y="6426"/>
                    </a:lnTo>
                    <a:lnTo>
                      <a:pt x="2387" y="6377"/>
                    </a:lnTo>
                    <a:lnTo>
                      <a:pt x="178" y="4168"/>
                    </a:lnTo>
                    <a:lnTo>
                      <a:pt x="128" y="4110"/>
                    </a:lnTo>
                    <a:lnTo>
                      <a:pt x="84" y="4048"/>
                    </a:lnTo>
                    <a:lnTo>
                      <a:pt x="50" y="3983"/>
                    </a:lnTo>
                    <a:lnTo>
                      <a:pt x="24" y="3913"/>
                    </a:lnTo>
                    <a:lnTo>
                      <a:pt x="8" y="3841"/>
                    </a:lnTo>
                    <a:lnTo>
                      <a:pt x="0" y="3769"/>
                    </a:lnTo>
                    <a:lnTo>
                      <a:pt x="0" y="3696"/>
                    </a:lnTo>
                    <a:lnTo>
                      <a:pt x="8" y="3624"/>
                    </a:lnTo>
                    <a:lnTo>
                      <a:pt x="24" y="3552"/>
                    </a:lnTo>
                    <a:lnTo>
                      <a:pt x="50" y="3484"/>
                    </a:lnTo>
                    <a:lnTo>
                      <a:pt x="84" y="3419"/>
                    </a:lnTo>
                    <a:lnTo>
                      <a:pt x="128" y="3355"/>
                    </a:lnTo>
                    <a:lnTo>
                      <a:pt x="178" y="3297"/>
                    </a:lnTo>
                    <a:lnTo>
                      <a:pt x="3042" y="437"/>
                    </a:lnTo>
                    <a:lnTo>
                      <a:pt x="3105" y="377"/>
                    </a:lnTo>
                    <a:lnTo>
                      <a:pt x="3179" y="321"/>
                    </a:lnTo>
                    <a:lnTo>
                      <a:pt x="3259" y="267"/>
                    </a:lnTo>
                    <a:lnTo>
                      <a:pt x="3345" y="217"/>
                    </a:lnTo>
                    <a:lnTo>
                      <a:pt x="3437" y="169"/>
                    </a:lnTo>
                    <a:lnTo>
                      <a:pt x="3530" y="128"/>
                    </a:lnTo>
                    <a:lnTo>
                      <a:pt x="3626" y="92"/>
                    </a:lnTo>
                    <a:lnTo>
                      <a:pt x="3724" y="60"/>
                    </a:lnTo>
                    <a:lnTo>
                      <a:pt x="3820" y="34"/>
                    </a:lnTo>
                    <a:lnTo>
                      <a:pt x="3913" y="16"/>
                    </a:lnTo>
                    <a:lnTo>
                      <a:pt x="4005" y="4"/>
                    </a:lnTo>
                    <a:lnTo>
                      <a:pt x="409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30">
                <a:extLst>
                  <a:ext uri="{FF2B5EF4-FFF2-40B4-BE49-F238E27FC236}">
                    <a16:creationId xmlns="" xmlns:a16="http://schemas.microsoft.com/office/drawing/2014/main" id="{F08BA1D3-2DB8-4520-BD39-A3ECD83C1F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15942" y="4788331"/>
                <a:ext cx="334832" cy="340420"/>
              </a:xfrm>
              <a:custGeom>
                <a:avLst/>
                <a:gdLst>
                  <a:gd name="T0" fmla="*/ 1132 w 4446"/>
                  <a:gd name="T1" fmla="*/ 2994 h 4307"/>
                  <a:gd name="T2" fmla="*/ 953 w 4446"/>
                  <a:gd name="T3" fmla="*/ 3324 h 4307"/>
                  <a:gd name="T4" fmla="*/ 1677 w 4446"/>
                  <a:gd name="T5" fmla="*/ 3792 h 4307"/>
                  <a:gd name="T6" fmla="*/ 2576 w 4446"/>
                  <a:gd name="T7" fmla="*/ 3845 h 4307"/>
                  <a:gd name="T8" fmla="*/ 3376 w 4446"/>
                  <a:gd name="T9" fmla="*/ 3438 h 4307"/>
                  <a:gd name="T10" fmla="*/ 3864 w 4446"/>
                  <a:gd name="T11" fmla="*/ 2690 h 4307"/>
                  <a:gd name="T12" fmla="*/ 4084 w 4446"/>
                  <a:gd name="T13" fmla="*/ 2540 h 4307"/>
                  <a:gd name="T14" fmla="*/ 4271 w 4446"/>
                  <a:gd name="T15" fmla="*/ 2688 h 4307"/>
                  <a:gd name="T16" fmla="*/ 4055 w 4446"/>
                  <a:gd name="T17" fmla="*/ 3286 h 4307"/>
                  <a:gd name="T18" fmla="*/ 3341 w 4446"/>
                  <a:gd name="T19" fmla="*/ 3994 h 4307"/>
                  <a:gd name="T20" fmla="*/ 2359 w 4446"/>
                  <a:gd name="T21" fmla="*/ 4303 h 4307"/>
                  <a:gd name="T22" fmla="*/ 1401 w 4446"/>
                  <a:gd name="T23" fmla="*/ 4145 h 4307"/>
                  <a:gd name="T24" fmla="*/ 632 w 4446"/>
                  <a:gd name="T25" fmla="*/ 3606 h 4307"/>
                  <a:gd name="T26" fmla="*/ 90 w 4446"/>
                  <a:gd name="T27" fmla="*/ 3359 h 4307"/>
                  <a:gd name="T28" fmla="*/ 212 w 4446"/>
                  <a:gd name="T29" fmla="*/ 2439 h 4307"/>
                  <a:gd name="T30" fmla="*/ 2228 w 4446"/>
                  <a:gd name="T31" fmla="*/ 1917 h 4307"/>
                  <a:gd name="T32" fmla="*/ 2068 w 4446"/>
                  <a:gd name="T33" fmla="*/ 2180 h 4307"/>
                  <a:gd name="T34" fmla="*/ 2227 w 4446"/>
                  <a:gd name="T35" fmla="*/ 1915 h 4307"/>
                  <a:gd name="T36" fmla="*/ 2849 w 4446"/>
                  <a:gd name="T37" fmla="*/ 2184 h 4307"/>
                  <a:gd name="T38" fmla="*/ 3002 w 4446"/>
                  <a:gd name="T39" fmla="*/ 2141 h 4307"/>
                  <a:gd name="T40" fmla="*/ 3202 w 4446"/>
                  <a:gd name="T41" fmla="*/ 2086 h 4307"/>
                  <a:gd name="T42" fmla="*/ 3035 w 4446"/>
                  <a:gd name="T43" fmla="*/ 1950 h 4307"/>
                  <a:gd name="T44" fmla="*/ 2827 w 4446"/>
                  <a:gd name="T45" fmla="*/ 2040 h 4307"/>
                  <a:gd name="T46" fmla="*/ 1869 w 4446"/>
                  <a:gd name="T47" fmla="*/ 2224 h 4307"/>
                  <a:gd name="T48" fmla="*/ 2416 w 4446"/>
                  <a:gd name="T49" fmla="*/ 2181 h 4307"/>
                  <a:gd name="T50" fmla="*/ 1328 w 4446"/>
                  <a:gd name="T51" fmla="*/ 1776 h 4307"/>
                  <a:gd name="T52" fmla="*/ 1222 w 4446"/>
                  <a:gd name="T53" fmla="*/ 1894 h 4307"/>
                  <a:gd name="T54" fmla="*/ 1420 w 4446"/>
                  <a:gd name="T55" fmla="*/ 1932 h 4307"/>
                  <a:gd name="T56" fmla="*/ 1560 w 4446"/>
                  <a:gd name="T57" fmla="*/ 1948 h 4307"/>
                  <a:gd name="T58" fmla="*/ 1489 w 4446"/>
                  <a:gd name="T59" fmla="*/ 2088 h 4307"/>
                  <a:gd name="T60" fmla="*/ 1284 w 4446"/>
                  <a:gd name="T61" fmla="*/ 2262 h 4307"/>
                  <a:gd name="T62" fmla="*/ 1786 w 4446"/>
                  <a:gd name="T63" fmla="*/ 2536 h 4307"/>
                  <a:gd name="T64" fmla="*/ 1535 w 4446"/>
                  <a:gd name="T65" fmla="*/ 2276 h 4307"/>
                  <a:gd name="T66" fmla="*/ 1733 w 4446"/>
                  <a:gd name="T67" fmla="*/ 2109 h 4307"/>
                  <a:gd name="T68" fmla="*/ 1733 w 4446"/>
                  <a:gd name="T69" fmla="*/ 1831 h 4307"/>
                  <a:gd name="T70" fmla="*/ 1502 w 4446"/>
                  <a:gd name="T71" fmla="*/ 1726 h 4307"/>
                  <a:gd name="T72" fmla="*/ 2858 w 4446"/>
                  <a:gd name="T73" fmla="*/ 1191 h 4307"/>
                  <a:gd name="T74" fmla="*/ 3310 w 4446"/>
                  <a:gd name="T75" fmla="*/ 1772 h 4307"/>
                  <a:gd name="T76" fmla="*/ 3310 w 4446"/>
                  <a:gd name="T77" fmla="*/ 2536 h 4307"/>
                  <a:gd name="T78" fmla="*/ 2858 w 4446"/>
                  <a:gd name="T79" fmla="*/ 3116 h 4307"/>
                  <a:gd name="T80" fmla="*/ 2123 w 4446"/>
                  <a:gd name="T81" fmla="*/ 3302 h 4307"/>
                  <a:gd name="T82" fmla="*/ 1442 w 4446"/>
                  <a:gd name="T83" fmla="*/ 3002 h 4307"/>
                  <a:gd name="T84" fmla="*/ 1087 w 4446"/>
                  <a:gd name="T85" fmla="*/ 2351 h 4307"/>
                  <a:gd name="T86" fmla="*/ 1213 w 4446"/>
                  <a:gd name="T87" fmla="*/ 1599 h 4307"/>
                  <a:gd name="T88" fmla="*/ 1753 w 4446"/>
                  <a:gd name="T89" fmla="*/ 1101 h 4307"/>
                  <a:gd name="T90" fmla="*/ 2472 w 4446"/>
                  <a:gd name="T91" fmla="*/ 15 h 4307"/>
                  <a:gd name="T92" fmla="*/ 3384 w 4446"/>
                  <a:gd name="T93" fmla="*/ 338 h 4307"/>
                  <a:gd name="T94" fmla="*/ 4062 w 4446"/>
                  <a:gd name="T95" fmla="*/ 1034 h 4307"/>
                  <a:gd name="T96" fmla="*/ 4443 w 4446"/>
                  <a:gd name="T97" fmla="*/ 1035 h 4307"/>
                  <a:gd name="T98" fmla="*/ 4093 w 4446"/>
                  <a:gd name="T99" fmla="*/ 2082 h 4307"/>
                  <a:gd name="T100" fmla="*/ 3328 w 4446"/>
                  <a:gd name="T101" fmla="*/ 1256 h 4307"/>
                  <a:gd name="T102" fmla="*/ 3250 w 4446"/>
                  <a:gd name="T103" fmla="*/ 766 h 4307"/>
                  <a:gd name="T104" fmla="*/ 2447 w 4446"/>
                  <a:gd name="T105" fmla="*/ 442 h 4307"/>
                  <a:gd name="T106" fmla="*/ 1543 w 4446"/>
                  <a:gd name="T107" fmla="*/ 567 h 4307"/>
                  <a:gd name="T108" fmla="*/ 842 w 4446"/>
                  <a:gd name="T109" fmla="*/ 1118 h 4307"/>
                  <a:gd name="T110" fmla="*/ 523 w 4446"/>
                  <a:gd name="T111" fmla="*/ 1711 h 4307"/>
                  <a:gd name="T112" fmla="*/ 263 w 4446"/>
                  <a:gd name="T113" fmla="*/ 1734 h 4307"/>
                  <a:gd name="T114" fmla="*/ 167 w 4446"/>
                  <a:gd name="T115" fmla="*/ 1520 h 4307"/>
                  <a:gd name="T116" fmla="*/ 620 w 4446"/>
                  <a:gd name="T117" fmla="*/ 718 h 4307"/>
                  <a:gd name="T118" fmla="*/ 1450 w 4446"/>
                  <a:gd name="T119" fmla="*/ 145 h 4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46" h="4307">
                    <a:moveTo>
                      <a:pt x="313" y="2220"/>
                    </a:moveTo>
                    <a:lnTo>
                      <a:pt x="333" y="2220"/>
                    </a:lnTo>
                    <a:lnTo>
                      <a:pt x="353" y="2227"/>
                    </a:lnTo>
                    <a:lnTo>
                      <a:pt x="372" y="2241"/>
                    </a:lnTo>
                    <a:lnTo>
                      <a:pt x="577" y="2439"/>
                    </a:lnTo>
                    <a:lnTo>
                      <a:pt x="1112" y="2956"/>
                    </a:lnTo>
                    <a:lnTo>
                      <a:pt x="1125" y="2975"/>
                    </a:lnTo>
                    <a:lnTo>
                      <a:pt x="1132" y="2994"/>
                    </a:lnTo>
                    <a:lnTo>
                      <a:pt x="1133" y="3015"/>
                    </a:lnTo>
                    <a:lnTo>
                      <a:pt x="1128" y="3034"/>
                    </a:lnTo>
                    <a:lnTo>
                      <a:pt x="1117" y="3053"/>
                    </a:lnTo>
                    <a:lnTo>
                      <a:pt x="1102" y="3066"/>
                    </a:lnTo>
                    <a:lnTo>
                      <a:pt x="1082" y="3076"/>
                    </a:lnTo>
                    <a:lnTo>
                      <a:pt x="814" y="3152"/>
                    </a:lnTo>
                    <a:lnTo>
                      <a:pt x="881" y="3240"/>
                    </a:lnTo>
                    <a:lnTo>
                      <a:pt x="953" y="3324"/>
                    </a:lnTo>
                    <a:lnTo>
                      <a:pt x="1029" y="3402"/>
                    </a:lnTo>
                    <a:lnTo>
                      <a:pt x="1110" y="3476"/>
                    </a:lnTo>
                    <a:lnTo>
                      <a:pt x="1196" y="3543"/>
                    </a:lnTo>
                    <a:lnTo>
                      <a:pt x="1285" y="3605"/>
                    </a:lnTo>
                    <a:lnTo>
                      <a:pt x="1378" y="3660"/>
                    </a:lnTo>
                    <a:lnTo>
                      <a:pt x="1475" y="3712"/>
                    </a:lnTo>
                    <a:lnTo>
                      <a:pt x="1575" y="3755"/>
                    </a:lnTo>
                    <a:lnTo>
                      <a:pt x="1677" y="3792"/>
                    </a:lnTo>
                    <a:lnTo>
                      <a:pt x="1782" y="3823"/>
                    </a:lnTo>
                    <a:lnTo>
                      <a:pt x="1890" y="3849"/>
                    </a:lnTo>
                    <a:lnTo>
                      <a:pt x="1999" y="3866"/>
                    </a:lnTo>
                    <a:lnTo>
                      <a:pt x="2111" y="3877"/>
                    </a:lnTo>
                    <a:lnTo>
                      <a:pt x="2223" y="3881"/>
                    </a:lnTo>
                    <a:lnTo>
                      <a:pt x="2343" y="3877"/>
                    </a:lnTo>
                    <a:lnTo>
                      <a:pt x="2460" y="3865"/>
                    </a:lnTo>
                    <a:lnTo>
                      <a:pt x="2576" y="3845"/>
                    </a:lnTo>
                    <a:lnTo>
                      <a:pt x="2689" y="3817"/>
                    </a:lnTo>
                    <a:lnTo>
                      <a:pt x="2798" y="3783"/>
                    </a:lnTo>
                    <a:lnTo>
                      <a:pt x="2905" y="3741"/>
                    </a:lnTo>
                    <a:lnTo>
                      <a:pt x="3007" y="3693"/>
                    </a:lnTo>
                    <a:lnTo>
                      <a:pt x="3105" y="3637"/>
                    </a:lnTo>
                    <a:lnTo>
                      <a:pt x="3201" y="3577"/>
                    </a:lnTo>
                    <a:lnTo>
                      <a:pt x="3291" y="3511"/>
                    </a:lnTo>
                    <a:lnTo>
                      <a:pt x="3376" y="3438"/>
                    </a:lnTo>
                    <a:lnTo>
                      <a:pt x="3458" y="3360"/>
                    </a:lnTo>
                    <a:lnTo>
                      <a:pt x="3534" y="3278"/>
                    </a:lnTo>
                    <a:lnTo>
                      <a:pt x="3604" y="3190"/>
                    </a:lnTo>
                    <a:lnTo>
                      <a:pt x="3669" y="3097"/>
                    </a:lnTo>
                    <a:lnTo>
                      <a:pt x="3727" y="3002"/>
                    </a:lnTo>
                    <a:lnTo>
                      <a:pt x="3779" y="2902"/>
                    </a:lnTo>
                    <a:lnTo>
                      <a:pt x="3825" y="2797"/>
                    </a:lnTo>
                    <a:lnTo>
                      <a:pt x="3864" y="2690"/>
                    </a:lnTo>
                    <a:lnTo>
                      <a:pt x="3880" y="2654"/>
                    </a:lnTo>
                    <a:lnTo>
                      <a:pt x="3899" y="2623"/>
                    </a:lnTo>
                    <a:lnTo>
                      <a:pt x="3923" y="2596"/>
                    </a:lnTo>
                    <a:lnTo>
                      <a:pt x="3952" y="2575"/>
                    </a:lnTo>
                    <a:lnTo>
                      <a:pt x="3983" y="2558"/>
                    </a:lnTo>
                    <a:lnTo>
                      <a:pt x="4015" y="2546"/>
                    </a:lnTo>
                    <a:lnTo>
                      <a:pt x="4049" y="2541"/>
                    </a:lnTo>
                    <a:lnTo>
                      <a:pt x="4084" y="2540"/>
                    </a:lnTo>
                    <a:lnTo>
                      <a:pt x="4119" y="2545"/>
                    </a:lnTo>
                    <a:lnTo>
                      <a:pt x="4152" y="2557"/>
                    </a:lnTo>
                    <a:lnTo>
                      <a:pt x="4183" y="2575"/>
                    </a:lnTo>
                    <a:lnTo>
                      <a:pt x="4214" y="2599"/>
                    </a:lnTo>
                    <a:lnTo>
                      <a:pt x="4217" y="2603"/>
                    </a:lnTo>
                    <a:lnTo>
                      <a:pt x="4240" y="2628"/>
                    </a:lnTo>
                    <a:lnTo>
                      <a:pt x="4259" y="2657"/>
                    </a:lnTo>
                    <a:lnTo>
                      <a:pt x="4271" y="2688"/>
                    </a:lnTo>
                    <a:lnTo>
                      <a:pt x="4279" y="2720"/>
                    </a:lnTo>
                    <a:lnTo>
                      <a:pt x="4282" y="2754"/>
                    </a:lnTo>
                    <a:lnTo>
                      <a:pt x="4279" y="2787"/>
                    </a:lnTo>
                    <a:lnTo>
                      <a:pt x="4271" y="2821"/>
                    </a:lnTo>
                    <a:lnTo>
                      <a:pt x="4228" y="2944"/>
                    </a:lnTo>
                    <a:lnTo>
                      <a:pt x="4177" y="3061"/>
                    </a:lnTo>
                    <a:lnTo>
                      <a:pt x="4119" y="3175"/>
                    </a:lnTo>
                    <a:lnTo>
                      <a:pt x="4055" y="3286"/>
                    </a:lnTo>
                    <a:lnTo>
                      <a:pt x="3985" y="3391"/>
                    </a:lnTo>
                    <a:lnTo>
                      <a:pt x="3908" y="3493"/>
                    </a:lnTo>
                    <a:lnTo>
                      <a:pt x="3828" y="3590"/>
                    </a:lnTo>
                    <a:lnTo>
                      <a:pt x="3740" y="3682"/>
                    </a:lnTo>
                    <a:lnTo>
                      <a:pt x="3647" y="3768"/>
                    </a:lnTo>
                    <a:lnTo>
                      <a:pt x="3550" y="3849"/>
                    </a:lnTo>
                    <a:lnTo>
                      <a:pt x="3448" y="3924"/>
                    </a:lnTo>
                    <a:lnTo>
                      <a:pt x="3341" y="3994"/>
                    </a:lnTo>
                    <a:lnTo>
                      <a:pt x="3231" y="4058"/>
                    </a:lnTo>
                    <a:lnTo>
                      <a:pt x="3116" y="4114"/>
                    </a:lnTo>
                    <a:lnTo>
                      <a:pt x="2998" y="4164"/>
                    </a:lnTo>
                    <a:lnTo>
                      <a:pt x="2875" y="4207"/>
                    </a:lnTo>
                    <a:lnTo>
                      <a:pt x="2750" y="4242"/>
                    </a:lnTo>
                    <a:lnTo>
                      <a:pt x="2622" y="4271"/>
                    </a:lnTo>
                    <a:lnTo>
                      <a:pt x="2491" y="4291"/>
                    </a:lnTo>
                    <a:lnTo>
                      <a:pt x="2359" y="4303"/>
                    </a:lnTo>
                    <a:lnTo>
                      <a:pt x="2223" y="4307"/>
                    </a:lnTo>
                    <a:lnTo>
                      <a:pt x="2100" y="4304"/>
                    </a:lnTo>
                    <a:lnTo>
                      <a:pt x="1979" y="4293"/>
                    </a:lnTo>
                    <a:lnTo>
                      <a:pt x="1859" y="4277"/>
                    </a:lnTo>
                    <a:lnTo>
                      <a:pt x="1742" y="4253"/>
                    </a:lnTo>
                    <a:lnTo>
                      <a:pt x="1626" y="4223"/>
                    </a:lnTo>
                    <a:lnTo>
                      <a:pt x="1513" y="4188"/>
                    </a:lnTo>
                    <a:lnTo>
                      <a:pt x="1401" y="4145"/>
                    </a:lnTo>
                    <a:lnTo>
                      <a:pt x="1293" y="4098"/>
                    </a:lnTo>
                    <a:lnTo>
                      <a:pt x="1188" y="4044"/>
                    </a:lnTo>
                    <a:lnTo>
                      <a:pt x="1086" y="3985"/>
                    </a:lnTo>
                    <a:lnTo>
                      <a:pt x="988" y="3919"/>
                    </a:lnTo>
                    <a:lnTo>
                      <a:pt x="893" y="3849"/>
                    </a:lnTo>
                    <a:lnTo>
                      <a:pt x="802" y="3773"/>
                    </a:lnTo>
                    <a:lnTo>
                      <a:pt x="714" y="3691"/>
                    </a:lnTo>
                    <a:lnTo>
                      <a:pt x="632" y="3606"/>
                    </a:lnTo>
                    <a:lnTo>
                      <a:pt x="554" y="3515"/>
                    </a:lnTo>
                    <a:lnTo>
                      <a:pt x="481" y="3419"/>
                    </a:lnTo>
                    <a:lnTo>
                      <a:pt x="412" y="3320"/>
                    </a:lnTo>
                    <a:lnTo>
                      <a:pt x="397" y="3302"/>
                    </a:lnTo>
                    <a:lnTo>
                      <a:pt x="377" y="3291"/>
                    </a:lnTo>
                    <a:lnTo>
                      <a:pt x="356" y="3286"/>
                    </a:lnTo>
                    <a:lnTo>
                      <a:pt x="333" y="3289"/>
                    </a:lnTo>
                    <a:lnTo>
                      <a:pt x="90" y="3359"/>
                    </a:lnTo>
                    <a:lnTo>
                      <a:pt x="69" y="3361"/>
                    </a:lnTo>
                    <a:lnTo>
                      <a:pt x="47" y="3357"/>
                    </a:lnTo>
                    <a:lnTo>
                      <a:pt x="30" y="3348"/>
                    </a:lnTo>
                    <a:lnTo>
                      <a:pt x="15" y="3333"/>
                    </a:lnTo>
                    <a:lnTo>
                      <a:pt x="4" y="3315"/>
                    </a:lnTo>
                    <a:lnTo>
                      <a:pt x="0" y="3295"/>
                    </a:lnTo>
                    <a:lnTo>
                      <a:pt x="3" y="3272"/>
                    </a:lnTo>
                    <a:lnTo>
                      <a:pt x="212" y="2439"/>
                    </a:lnTo>
                    <a:lnTo>
                      <a:pt x="253" y="2274"/>
                    </a:lnTo>
                    <a:lnTo>
                      <a:pt x="261" y="2253"/>
                    </a:lnTo>
                    <a:lnTo>
                      <a:pt x="276" y="2238"/>
                    </a:lnTo>
                    <a:lnTo>
                      <a:pt x="292" y="2226"/>
                    </a:lnTo>
                    <a:lnTo>
                      <a:pt x="313" y="2220"/>
                    </a:lnTo>
                    <a:close/>
                    <a:moveTo>
                      <a:pt x="2227" y="1915"/>
                    </a:moveTo>
                    <a:lnTo>
                      <a:pt x="2230" y="1915"/>
                    </a:lnTo>
                    <a:lnTo>
                      <a:pt x="2228" y="1917"/>
                    </a:lnTo>
                    <a:lnTo>
                      <a:pt x="2227" y="1928"/>
                    </a:lnTo>
                    <a:lnTo>
                      <a:pt x="2226" y="1943"/>
                    </a:lnTo>
                    <a:lnTo>
                      <a:pt x="2224" y="1960"/>
                    </a:lnTo>
                    <a:lnTo>
                      <a:pt x="2223" y="1982"/>
                    </a:lnTo>
                    <a:lnTo>
                      <a:pt x="2222" y="2003"/>
                    </a:lnTo>
                    <a:lnTo>
                      <a:pt x="2222" y="2181"/>
                    </a:lnTo>
                    <a:lnTo>
                      <a:pt x="2068" y="2181"/>
                    </a:lnTo>
                    <a:lnTo>
                      <a:pt x="2068" y="2180"/>
                    </a:lnTo>
                    <a:lnTo>
                      <a:pt x="2188" y="1997"/>
                    </a:lnTo>
                    <a:lnTo>
                      <a:pt x="2197" y="1982"/>
                    </a:lnTo>
                    <a:lnTo>
                      <a:pt x="2205" y="1966"/>
                    </a:lnTo>
                    <a:lnTo>
                      <a:pt x="2212" y="1950"/>
                    </a:lnTo>
                    <a:lnTo>
                      <a:pt x="2219" y="1936"/>
                    </a:lnTo>
                    <a:lnTo>
                      <a:pt x="2223" y="1924"/>
                    </a:lnTo>
                    <a:lnTo>
                      <a:pt x="2226" y="1917"/>
                    </a:lnTo>
                    <a:lnTo>
                      <a:pt x="2227" y="1915"/>
                    </a:lnTo>
                    <a:close/>
                    <a:moveTo>
                      <a:pt x="2637" y="1739"/>
                    </a:moveTo>
                    <a:lnTo>
                      <a:pt x="2637" y="2536"/>
                    </a:lnTo>
                    <a:lnTo>
                      <a:pt x="2829" y="2536"/>
                    </a:lnTo>
                    <a:lnTo>
                      <a:pt x="2829" y="2282"/>
                    </a:lnTo>
                    <a:lnTo>
                      <a:pt x="2829" y="2255"/>
                    </a:lnTo>
                    <a:lnTo>
                      <a:pt x="2833" y="2231"/>
                    </a:lnTo>
                    <a:lnTo>
                      <a:pt x="2839" y="2208"/>
                    </a:lnTo>
                    <a:lnTo>
                      <a:pt x="2849" y="2184"/>
                    </a:lnTo>
                    <a:lnTo>
                      <a:pt x="2863" y="2164"/>
                    </a:lnTo>
                    <a:lnTo>
                      <a:pt x="2880" y="2148"/>
                    </a:lnTo>
                    <a:lnTo>
                      <a:pt x="2902" y="2134"/>
                    </a:lnTo>
                    <a:lnTo>
                      <a:pt x="2926" y="2126"/>
                    </a:lnTo>
                    <a:lnTo>
                      <a:pt x="2955" y="2123"/>
                    </a:lnTo>
                    <a:lnTo>
                      <a:pt x="2973" y="2126"/>
                    </a:lnTo>
                    <a:lnTo>
                      <a:pt x="2990" y="2131"/>
                    </a:lnTo>
                    <a:lnTo>
                      <a:pt x="3002" y="2141"/>
                    </a:lnTo>
                    <a:lnTo>
                      <a:pt x="3010" y="2156"/>
                    </a:lnTo>
                    <a:lnTo>
                      <a:pt x="3015" y="2175"/>
                    </a:lnTo>
                    <a:lnTo>
                      <a:pt x="3018" y="2199"/>
                    </a:lnTo>
                    <a:lnTo>
                      <a:pt x="3018" y="2536"/>
                    </a:lnTo>
                    <a:lnTo>
                      <a:pt x="3211" y="2536"/>
                    </a:lnTo>
                    <a:lnTo>
                      <a:pt x="3211" y="2164"/>
                    </a:lnTo>
                    <a:lnTo>
                      <a:pt x="3208" y="2122"/>
                    </a:lnTo>
                    <a:lnTo>
                      <a:pt x="3202" y="2086"/>
                    </a:lnTo>
                    <a:lnTo>
                      <a:pt x="3192" y="2055"/>
                    </a:lnTo>
                    <a:lnTo>
                      <a:pt x="3178" y="2028"/>
                    </a:lnTo>
                    <a:lnTo>
                      <a:pt x="3161" y="2005"/>
                    </a:lnTo>
                    <a:lnTo>
                      <a:pt x="3140" y="1987"/>
                    </a:lnTo>
                    <a:lnTo>
                      <a:pt x="3118" y="1972"/>
                    </a:lnTo>
                    <a:lnTo>
                      <a:pt x="3092" y="1962"/>
                    </a:lnTo>
                    <a:lnTo>
                      <a:pt x="3065" y="1954"/>
                    </a:lnTo>
                    <a:lnTo>
                      <a:pt x="3035" y="1950"/>
                    </a:lnTo>
                    <a:lnTo>
                      <a:pt x="3004" y="1948"/>
                    </a:lnTo>
                    <a:lnTo>
                      <a:pt x="2967" y="1951"/>
                    </a:lnTo>
                    <a:lnTo>
                      <a:pt x="2932" y="1959"/>
                    </a:lnTo>
                    <a:lnTo>
                      <a:pt x="2901" y="1972"/>
                    </a:lnTo>
                    <a:lnTo>
                      <a:pt x="2872" y="1991"/>
                    </a:lnTo>
                    <a:lnTo>
                      <a:pt x="2848" y="2013"/>
                    </a:lnTo>
                    <a:lnTo>
                      <a:pt x="2829" y="2040"/>
                    </a:lnTo>
                    <a:lnTo>
                      <a:pt x="2827" y="2040"/>
                    </a:lnTo>
                    <a:lnTo>
                      <a:pt x="2827" y="2036"/>
                    </a:lnTo>
                    <a:lnTo>
                      <a:pt x="2828" y="2026"/>
                    </a:lnTo>
                    <a:lnTo>
                      <a:pt x="2829" y="2010"/>
                    </a:lnTo>
                    <a:lnTo>
                      <a:pt x="2829" y="1991"/>
                    </a:lnTo>
                    <a:lnTo>
                      <a:pt x="2829" y="1739"/>
                    </a:lnTo>
                    <a:lnTo>
                      <a:pt x="2637" y="1739"/>
                    </a:lnTo>
                    <a:close/>
                    <a:moveTo>
                      <a:pt x="2177" y="1739"/>
                    </a:moveTo>
                    <a:lnTo>
                      <a:pt x="1869" y="2224"/>
                    </a:lnTo>
                    <a:lnTo>
                      <a:pt x="1869" y="2343"/>
                    </a:lnTo>
                    <a:lnTo>
                      <a:pt x="2222" y="2343"/>
                    </a:lnTo>
                    <a:lnTo>
                      <a:pt x="2222" y="2536"/>
                    </a:lnTo>
                    <a:lnTo>
                      <a:pt x="2416" y="2536"/>
                    </a:lnTo>
                    <a:lnTo>
                      <a:pt x="2416" y="2343"/>
                    </a:lnTo>
                    <a:lnTo>
                      <a:pt x="2510" y="2343"/>
                    </a:lnTo>
                    <a:lnTo>
                      <a:pt x="2510" y="2181"/>
                    </a:lnTo>
                    <a:lnTo>
                      <a:pt x="2416" y="2181"/>
                    </a:lnTo>
                    <a:lnTo>
                      <a:pt x="2416" y="1739"/>
                    </a:lnTo>
                    <a:lnTo>
                      <a:pt x="2177" y="1739"/>
                    </a:lnTo>
                    <a:close/>
                    <a:moveTo>
                      <a:pt x="1502" y="1726"/>
                    </a:moveTo>
                    <a:lnTo>
                      <a:pt x="1459" y="1727"/>
                    </a:lnTo>
                    <a:lnTo>
                      <a:pt x="1421" y="1735"/>
                    </a:lnTo>
                    <a:lnTo>
                      <a:pt x="1386" y="1746"/>
                    </a:lnTo>
                    <a:lnTo>
                      <a:pt x="1355" y="1760"/>
                    </a:lnTo>
                    <a:lnTo>
                      <a:pt x="1328" y="1776"/>
                    </a:lnTo>
                    <a:lnTo>
                      <a:pt x="1304" y="1793"/>
                    </a:lnTo>
                    <a:lnTo>
                      <a:pt x="1284" y="1811"/>
                    </a:lnTo>
                    <a:lnTo>
                      <a:pt x="1266" y="1830"/>
                    </a:lnTo>
                    <a:lnTo>
                      <a:pt x="1252" y="1847"/>
                    </a:lnTo>
                    <a:lnTo>
                      <a:pt x="1239" y="1863"/>
                    </a:lnTo>
                    <a:lnTo>
                      <a:pt x="1231" y="1877"/>
                    </a:lnTo>
                    <a:lnTo>
                      <a:pt x="1226" y="1888"/>
                    </a:lnTo>
                    <a:lnTo>
                      <a:pt x="1222" y="1894"/>
                    </a:lnTo>
                    <a:lnTo>
                      <a:pt x="1221" y="1897"/>
                    </a:lnTo>
                    <a:lnTo>
                      <a:pt x="1366" y="1994"/>
                    </a:lnTo>
                    <a:lnTo>
                      <a:pt x="1367" y="1991"/>
                    </a:lnTo>
                    <a:lnTo>
                      <a:pt x="1372" y="1983"/>
                    </a:lnTo>
                    <a:lnTo>
                      <a:pt x="1380" y="1972"/>
                    </a:lnTo>
                    <a:lnTo>
                      <a:pt x="1390" y="1959"/>
                    </a:lnTo>
                    <a:lnTo>
                      <a:pt x="1404" y="1944"/>
                    </a:lnTo>
                    <a:lnTo>
                      <a:pt x="1420" y="1932"/>
                    </a:lnTo>
                    <a:lnTo>
                      <a:pt x="1439" y="1920"/>
                    </a:lnTo>
                    <a:lnTo>
                      <a:pt x="1460" y="1912"/>
                    </a:lnTo>
                    <a:lnTo>
                      <a:pt x="1483" y="1909"/>
                    </a:lnTo>
                    <a:lnTo>
                      <a:pt x="1502" y="1911"/>
                    </a:lnTo>
                    <a:lnTo>
                      <a:pt x="1518" y="1916"/>
                    </a:lnTo>
                    <a:lnTo>
                      <a:pt x="1535" y="1923"/>
                    </a:lnTo>
                    <a:lnTo>
                      <a:pt x="1549" y="1933"/>
                    </a:lnTo>
                    <a:lnTo>
                      <a:pt x="1560" y="1948"/>
                    </a:lnTo>
                    <a:lnTo>
                      <a:pt x="1567" y="1967"/>
                    </a:lnTo>
                    <a:lnTo>
                      <a:pt x="1570" y="1989"/>
                    </a:lnTo>
                    <a:lnTo>
                      <a:pt x="1567" y="2006"/>
                    </a:lnTo>
                    <a:lnTo>
                      <a:pt x="1559" y="2024"/>
                    </a:lnTo>
                    <a:lnTo>
                      <a:pt x="1547" y="2040"/>
                    </a:lnTo>
                    <a:lnTo>
                      <a:pt x="1531" y="2056"/>
                    </a:lnTo>
                    <a:lnTo>
                      <a:pt x="1510" y="2072"/>
                    </a:lnTo>
                    <a:lnTo>
                      <a:pt x="1489" y="2088"/>
                    </a:lnTo>
                    <a:lnTo>
                      <a:pt x="1464" y="2106"/>
                    </a:lnTo>
                    <a:lnTo>
                      <a:pt x="1438" y="2123"/>
                    </a:lnTo>
                    <a:lnTo>
                      <a:pt x="1411" y="2142"/>
                    </a:lnTo>
                    <a:lnTo>
                      <a:pt x="1384" y="2162"/>
                    </a:lnTo>
                    <a:lnTo>
                      <a:pt x="1357" y="2184"/>
                    </a:lnTo>
                    <a:lnTo>
                      <a:pt x="1331" y="2208"/>
                    </a:lnTo>
                    <a:lnTo>
                      <a:pt x="1307" y="2234"/>
                    </a:lnTo>
                    <a:lnTo>
                      <a:pt x="1284" y="2262"/>
                    </a:lnTo>
                    <a:lnTo>
                      <a:pt x="1265" y="2293"/>
                    </a:lnTo>
                    <a:lnTo>
                      <a:pt x="1248" y="2328"/>
                    </a:lnTo>
                    <a:lnTo>
                      <a:pt x="1235" y="2364"/>
                    </a:lnTo>
                    <a:lnTo>
                      <a:pt x="1227" y="2406"/>
                    </a:lnTo>
                    <a:lnTo>
                      <a:pt x="1225" y="2451"/>
                    </a:lnTo>
                    <a:lnTo>
                      <a:pt x="1227" y="2491"/>
                    </a:lnTo>
                    <a:lnTo>
                      <a:pt x="1234" y="2536"/>
                    </a:lnTo>
                    <a:lnTo>
                      <a:pt x="1786" y="2536"/>
                    </a:lnTo>
                    <a:lnTo>
                      <a:pt x="1786" y="2369"/>
                    </a:lnTo>
                    <a:lnTo>
                      <a:pt x="1447" y="2369"/>
                    </a:lnTo>
                    <a:lnTo>
                      <a:pt x="1451" y="2352"/>
                    </a:lnTo>
                    <a:lnTo>
                      <a:pt x="1459" y="2336"/>
                    </a:lnTo>
                    <a:lnTo>
                      <a:pt x="1473" y="2321"/>
                    </a:lnTo>
                    <a:lnTo>
                      <a:pt x="1490" y="2305"/>
                    </a:lnTo>
                    <a:lnTo>
                      <a:pt x="1512" y="2290"/>
                    </a:lnTo>
                    <a:lnTo>
                      <a:pt x="1535" y="2276"/>
                    </a:lnTo>
                    <a:lnTo>
                      <a:pt x="1559" y="2259"/>
                    </a:lnTo>
                    <a:lnTo>
                      <a:pt x="1586" y="2242"/>
                    </a:lnTo>
                    <a:lnTo>
                      <a:pt x="1613" y="2224"/>
                    </a:lnTo>
                    <a:lnTo>
                      <a:pt x="1640" y="2204"/>
                    </a:lnTo>
                    <a:lnTo>
                      <a:pt x="1665" y="2184"/>
                    </a:lnTo>
                    <a:lnTo>
                      <a:pt x="1691" y="2161"/>
                    </a:lnTo>
                    <a:lnTo>
                      <a:pt x="1714" y="2135"/>
                    </a:lnTo>
                    <a:lnTo>
                      <a:pt x="1733" y="2109"/>
                    </a:lnTo>
                    <a:lnTo>
                      <a:pt x="1750" y="2079"/>
                    </a:lnTo>
                    <a:lnTo>
                      <a:pt x="1762" y="2045"/>
                    </a:lnTo>
                    <a:lnTo>
                      <a:pt x="1770" y="2009"/>
                    </a:lnTo>
                    <a:lnTo>
                      <a:pt x="1774" y="1970"/>
                    </a:lnTo>
                    <a:lnTo>
                      <a:pt x="1770" y="1929"/>
                    </a:lnTo>
                    <a:lnTo>
                      <a:pt x="1762" y="1893"/>
                    </a:lnTo>
                    <a:lnTo>
                      <a:pt x="1750" y="1861"/>
                    </a:lnTo>
                    <a:lnTo>
                      <a:pt x="1733" y="1831"/>
                    </a:lnTo>
                    <a:lnTo>
                      <a:pt x="1711" y="1805"/>
                    </a:lnTo>
                    <a:lnTo>
                      <a:pt x="1687" y="1784"/>
                    </a:lnTo>
                    <a:lnTo>
                      <a:pt x="1660" y="1766"/>
                    </a:lnTo>
                    <a:lnTo>
                      <a:pt x="1630" y="1752"/>
                    </a:lnTo>
                    <a:lnTo>
                      <a:pt x="1599" y="1739"/>
                    </a:lnTo>
                    <a:lnTo>
                      <a:pt x="1567" y="1731"/>
                    </a:lnTo>
                    <a:lnTo>
                      <a:pt x="1535" y="1727"/>
                    </a:lnTo>
                    <a:lnTo>
                      <a:pt x="1502" y="1726"/>
                    </a:lnTo>
                    <a:close/>
                    <a:moveTo>
                      <a:pt x="2223" y="1001"/>
                    </a:moveTo>
                    <a:lnTo>
                      <a:pt x="2323" y="1005"/>
                    </a:lnTo>
                    <a:lnTo>
                      <a:pt x="2420" y="1017"/>
                    </a:lnTo>
                    <a:lnTo>
                      <a:pt x="2514" y="1039"/>
                    </a:lnTo>
                    <a:lnTo>
                      <a:pt x="2606" y="1066"/>
                    </a:lnTo>
                    <a:lnTo>
                      <a:pt x="2693" y="1101"/>
                    </a:lnTo>
                    <a:lnTo>
                      <a:pt x="2778" y="1143"/>
                    </a:lnTo>
                    <a:lnTo>
                      <a:pt x="2858" y="1191"/>
                    </a:lnTo>
                    <a:lnTo>
                      <a:pt x="2933" y="1246"/>
                    </a:lnTo>
                    <a:lnTo>
                      <a:pt x="3004" y="1307"/>
                    </a:lnTo>
                    <a:lnTo>
                      <a:pt x="3070" y="1373"/>
                    </a:lnTo>
                    <a:lnTo>
                      <a:pt x="3131" y="1443"/>
                    </a:lnTo>
                    <a:lnTo>
                      <a:pt x="3185" y="1520"/>
                    </a:lnTo>
                    <a:lnTo>
                      <a:pt x="3233" y="1599"/>
                    </a:lnTo>
                    <a:lnTo>
                      <a:pt x="3275" y="1684"/>
                    </a:lnTo>
                    <a:lnTo>
                      <a:pt x="3310" y="1772"/>
                    </a:lnTo>
                    <a:lnTo>
                      <a:pt x="3339" y="1863"/>
                    </a:lnTo>
                    <a:lnTo>
                      <a:pt x="3359" y="1958"/>
                    </a:lnTo>
                    <a:lnTo>
                      <a:pt x="3371" y="2055"/>
                    </a:lnTo>
                    <a:lnTo>
                      <a:pt x="3376" y="2153"/>
                    </a:lnTo>
                    <a:lnTo>
                      <a:pt x="3371" y="2254"/>
                    </a:lnTo>
                    <a:lnTo>
                      <a:pt x="3359" y="2351"/>
                    </a:lnTo>
                    <a:lnTo>
                      <a:pt x="3339" y="2445"/>
                    </a:lnTo>
                    <a:lnTo>
                      <a:pt x="3310" y="2536"/>
                    </a:lnTo>
                    <a:lnTo>
                      <a:pt x="3275" y="2624"/>
                    </a:lnTo>
                    <a:lnTo>
                      <a:pt x="3233" y="2708"/>
                    </a:lnTo>
                    <a:lnTo>
                      <a:pt x="3185" y="2789"/>
                    </a:lnTo>
                    <a:lnTo>
                      <a:pt x="3131" y="2864"/>
                    </a:lnTo>
                    <a:lnTo>
                      <a:pt x="3070" y="2936"/>
                    </a:lnTo>
                    <a:lnTo>
                      <a:pt x="3004" y="3002"/>
                    </a:lnTo>
                    <a:lnTo>
                      <a:pt x="2933" y="3061"/>
                    </a:lnTo>
                    <a:lnTo>
                      <a:pt x="2858" y="3116"/>
                    </a:lnTo>
                    <a:lnTo>
                      <a:pt x="2778" y="3165"/>
                    </a:lnTo>
                    <a:lnTo>
                      <a:pt x="2693" y="3206"/>
                    </a:lnTo>
                    <a:lnTo>
                      <a:pt x="2606" y="3241"/>
                    </a:lnTo>
                    <a:lnTo>
                      <a:pt x="2514" y="3270"/>
                    </a:lnTo>
                    <a:lnTo>
                      <a:pt x="2420" y="3290"/>
                    </a:lnTo>
                    <a:lnTo>
                      <a:pt x="2323" y="3302"/>
                    </a:lnTo>
                    <a:lnTo>
                      <a:pt x="2223" y="3306"/>
                    </a:lnTo>
                    <a:lnTo>
                      <a:pt x="2123" y="3302"/>
                    </a:lnTo>
                    <a:lnTo>
                      <a:pt x="2026" y="3290"/>
                    </a:lnTo>
                    <a:lnTo>
                      <a:pt x="1932" y="3270"/>
                    </a:lnTo>
                    <a:lnTo>
                      <a:pt x="1840" y="3241"/>
                    </a:lnTo>
                    <a:lnTo>
                      <a:pt x="1753" y="3206"/>
                    </a:lnTo>
                    <a:lnTo>
                      <a:pt x="1668" y="3165"/>
                    </a:lnTo>
                    <a:lnTo>
                      <a:pt x="1588" y="3116"/>
                    </a:lnTo>
                    <a:lnTo>
                      <a:pt x="1513" y="3061"/>
                    </a:lnTo>
                    <a:lnTo>
                      <a:pt x="1442" y="3002"/>
                    </a:lnTo>
                    <a:lnTo>
                      <a:pt x="1376" y="2936"/>
                    </a:lnTo>
                    <a:lnTo>
                      <a:pt x="1315" y="2864"/>
                    </a:lnTo>
                    <a:lnTo>
                      <a:pt x="1261" y="2789"/>
                    </a:lnTo>
                    <a:lnTo>
                      <a:pt x="1213" y="2708"/>
                    </a:lnTo>
                    <a:lnTo>
                      <a:pt x="1171" y="2624"/>
                    </a:lnTo>
                    <a:lnTo>
                      <a:pt x="1136" y="2536"/>
                    </a:lnTo>
                    <a:lnTo>
                      <a:pt x="1107" y="2445"/>
                    </a:lnTo>
                    <a:lnTo>
                      <a:pt x="1087" y="2351"/>
                    </a:lnTo>
                    <a:lnTo>
                      <a:pt x="1075" y="2254"/>
                    </a:lnTo>
                    <a:lnTo>
                      <a:pt x="1070" y="2153"/>
                    </a:lnTo>
                    <a:lnTo>
                      <a:pt x="1075" y="2055"/>
                    </a:lnTo>
                    <a:lnTo>
                      <a:pt x="1087" y="1958"/>
                    </a:lnTo>
                    <a:lnTo>
                      <a:pt x="1107" y="1863"/>
                    </a:lnTo>
                    <a:lnTo>
                      <a:pt x="1136" y="1772"/>
                    </a:lnTo>
                    <a:lnTo>
                      <a:pt x="1171" y="1684"/>
                    </a:lnTo>
                    <a:lnTo>
                      <a:pt x="1213" y="1599"/>
                    </a:lnTo>
                    <a:lnTo>
                      <a:pt x="1261" y="1520"/>
                    </a:lnTo>
                    <a:lnTo>
                      <a:pt x="1315" y="1443"/>
                    </a:lnTo>
                    <a:lnTo>
                      <a:pt x="1376" y="1373"/>
                    </a:lnTo>
                    <a:lnTo>
                      <a:pt x="1442" y="1307"/>
                    </a:lnTo>
                    <a:lnTo>
                      <a:pt x="1513" y="1246"/>
                    </a:lnTo>
                    <a:lnTo>
                      <a:pt x="1588" y="1191"/>
                    </a:lnTo>
                    <a:lnTo>
                      <a:pt x="1668" y="1143"/>
                    </a:lnTo>
                    <a:lnTo>
                      <a:pt x="1753" y="1101"/>
                    </a:lnTo>
                    <a:lnTo>
                      <a:pt x="1840" y="1066"/>
                    </a:lnTo>
                    <a:lnTo>
                      <a:pt x="1932" y="1039"/>
                    </a:lnTo>
                    <a:lnTo>
                      <a:pt x="2026" y="1017"/>
                    </a:lnTo>
                    <a:lnTo>
                      <a:pt x="2123" y="1005"/>
                    </a:lnTo>
                    <a:lnTo>
                      <a:pt x="2223" y="1001"/>
                    </a:lnTo>
                    <a:close/>
                    <a:moveTo>
                      <a:pt x="2223" y="0"/>
                    </a:moveTo>
                    <a:lnTo>
                      <a:pt x="2348" y="4"/>
                    </a:lnTo>
                    <a:lnTo>
                      <a:pt x="2472" y="15"/>
                    </a:lnTo>
                    <a:lnTo>
                      <a:pt x="2595" y="33"/>
                    </a:lnTo>
                    <a:lnTo>
                      <a:pt x="2716" y="57"/>
                    </a:lnTo>
                    <a:lnTo>
                      <a:pt x="2833" y="88"/>
                    </a:lnTo>
                    <a:lnTo>
                      <a:pt x="2949" y="126"/>
                    </a:lnTo>
                    <a:lnTo>
                      <a:pt x="3062" y="170"/>
                    </a:lnTo>
                    <a:lnTo>
                      <a:pt x="3173" y="220"/>
                    </a:lnTo>
                    <a:lnTo>
                      <a:pt x="3281" y="277"/>
                    </a:lnTo>
                    <a:lnTo>
                      <a:pt x="3384" y="338"/>
                    </a:lnTo>
                    <a:lnTo>
                      <a:pt x="3484" y="407"/>
                    </a:lnTo>
                    <a:lnTo>
                      <a:pt x="3580" y="481"/>
                    </a:lnTo>
                    <a:lnTo>
                      <a:pt x="3673" y="559"/>
                    </a:lnTo>
                    <a:lnTo>
                      <a:pt x="3760" y="644"/>
                    </a:lnTo>
                    <a:lnTo>
                      <a:pt x="3844" y="735"/>
                    </a:lnTo>
                    <a:lnTo>
                      <a:pt x="3922" y="829"/>
                    </a:lnTo>
                    <a:lnTo>
                      <a:pt x="3995" y="929"/>
                    </a:lnTo>
                    <a:lnTo>
                      <a:pt x="4062" y="1034"/>
                    </a:lnTo>
                    <a:lnTo>
                      <a:pt x="4356" y="950"/>
                    </a:lnTo>
                    <a:lnTo>
                      <a:pt x="4377" y="947"/>
                    </a:lnTo>
                    <a:lnTo>
                      <a:pt x="4397" y="950"/>
                    </a:lnTo>
                    <a:lnTo>
                      <a:pt x="4416" y="961"/>
                    </a:lnTo>
                    <a:lnTo>
                      <a:pt x="4431" y="974"/>
                    </a:lnTo>
                    <a:lnTo>
                      <a:pt x="4441" y="992"/>
                    </a:lnTo>
                    <a:lnTo>
                      <a:pt x="4446" y="1013"/>
                    </a:lnTo>
                    <a:lnTo>
                      <a:pt x="4443" y="1035"/>
                    </a:lnTo>
                    <a:lnTo>
                      <a:pt x="4234" y="1870"/>
                    </a:lnTo>
                    <a:lnTo>
                      <a:pt x="4194" y="2034"/>
                    </a:lnTo>
                    <a:lnTo>
                      <a:pt x="4185" y="2055"/>
                    </a:lnTo>
                    <a:lnTo>
                      <a:pt x="4171" y="2071"/>
                    </a:lnTo>
                    <a:lnTo>
                      <a:pt x="4154" y="2082"/>
                    </a:lnTo>
                    <a:lnTo>
                      <a:pt x="4133" y="2088"/>
                    </a:lnTo>
                    <a:lnTo>
                      <a:pt x="4113" y="2087"/>
                    </a:lnTo>
                    <a:lnTo>
                      <a:pt x="4093" y="2082"/>
                    </a:lnTo>
                    <a:lnTo>
                      <a:pt x="4076" y="2068"/>
                    </a:lnTo>
                    <a:lnTo>
                      <a:pt x="3869" y="1870"/>
                    </a:lnTo>
                    <a:lnTo>
                      <a:pt x="3335" y="1351"/>
                    </a:lnTo>
                    <a:lnTo>
                      <a:pt x="3321" y="1334"/>
                    </a:lnTo>
                    <a:lnTo>
                      <a:pt x="3314" y="1314"/>
                    </a:lnTo>
                    <a:lnTo>
                      <a:pt x="3313" y="1294"/>
                    </a:lnTo>
                    <a:lnTo>
                      <a:pt x="3318" y="1273"/>
                    </a:lnTo>
                    <a:lnTo>
                      <a:pt x="3328" y="1256"/>
                    </a:lnTo>
                    <a:lnTo>
                      <a:pt x="3344" y="1241"/>
                    </a:lnTo>
                    <a:lnTo>
                      <a:pt x="3364" y="1232"/>
                    </a:lnTo>
                    <a:lnTo>
                      <a:pt x="3632" y="1155"/>
                    </a:lnTo>
                    <a:lnTo>
                      <a:pt x="3565" y="1067"/>
                    </a:lnTo>
                    <a:lnTo>
                      <a:pt x="3493" y="984"/>
                    </a:lnTo>
                    <a:lnTo>
                      <a:pt x="3417" y="906"/>
                    </a:lnTo>
                    <a:lnTo>
                      <a:pt x="3336" y="833"/>
                    </a:lnTo>
                    <a:lnTo>
                      <a:pt x="3250" y="766"/>
                    </a:lnTo>
                    <a:lnTo>
                      <a:pt x="3161" y="704"/>
                    </a:lnTo>
                    <a:lnTo>
                      <a:pt x="3068" y="647"/>
                    </a:lnTo>
                    <a:lnTo>
                      <a:pt x="2971" y="597"/>
                    </a:lnTo>
                    <a:lnTo>
                      <a:pt x="2871" y="553"/>
                    </a:lnTo>
                    <a:lnTo>
                      <a:pt x="2769" y="515"/>
                    </a:lnTo>
                    <a:lnTo>
                      <a:pt x="2664" y="484"/>
                    </a:lnTo>
                    <a:lnTo>
                      <a:pt x="2557" y="460"/>
                    </a:lnTo>
                    <a:lnTo>
                      <a:pt x="2447" y="442"/>
                    </a:lnTo>
                    <a:lnTo>
                      <a:pt x="2336" y="431"/>
                    </a:lnTo>
                    <a:lnTo>
                      <a:pt x="2223" y="427"/>
                    </a:lnTo>
                    <a:lnTo>
                      <a:pt x="2103" y="431"/>
                    </a:lnTo>
                    <a:lnTo>
                      <a:pt x="1986" y="444"/>
                    </a:lnTo>
                    <a:lnTo>
                      <a:pt x="1870" y="464"/>
                    </a:lnTo>
                    <a:lnTo>
                      <a:pt x="1758" y="491"/>
                    </a:lnTo>
                    <a:lnTo>
                      <a:pt x="1648" y="526"/>
                    </a:lnTo>
                    <a:lnTo>
                      <a:pt x="1543" y="567"/>
                    </a:lnTo>
                    <a:lnTo>
                      <a:pt x="1439" y="616"/>
                    </a:lnTo>
                    <a:lnTo>
                      <a:pt x="1341" y="670"/>
                    </a:lnTo>
                    <a:lnTo>
                      <a:pt x="1246" y="732"/>
                    </a:lnTo>
                    <a:lnTo>
                      <a:pt x="1156" y="798"/>
                    </a:lnTo>
                    <a:lnTo>
                      <a:pt x="1070" y="871"/>
                    </a:lnTo>
                    <a:lnTo>
                      <a:pt x="989" y="949"/>
                    </a:lnTo>
                    <a:lnTo>
                      <a:pt x="913" y="1031"/>
                    </a:lnTo>
                    <a:lnTo>
                      <a:pt x="842" y="1118"/>
                    </a:lnTo>
                    <a:lnTo>
                      <a:pt x="777" y="1210"/>
                    </a:lnTo>
                    <a:lnTo>
                      <a:pt x="719" y="1307"/>
                    </a:lnTo>
                    <a:lnTo>
                      <a:pt x="667" y="1407"/>
                    </a:lnTo>
                    <a:lnTo>
                      <a:pt x="621" y="1510"/>
                    </a:lnTo>
                    <a:lnTo>
                      <a:pt x="582" y="1618"/>
                    </a:lnTo>
                    <a:lnTo>
                      <a:pt x="567" y="1653"/>
                    </a:lnTo>
                    <a:lnTo>
                      <a:pt x="547" y="1686"/>
                    </a:lnTo>
                    <a:lnTo>
                      <a:pt x="523" y="1711"/>
                    </a:lnTo>
                    <a:lnTo>
                      <a:pt x="494" y="1733"/>
                    </a:lnTo>
                    <a:lnTo>
                      <a:pt x="465" y="1750"/>
                    </a:lnTo>
                    <a:lnTo>
                      <a:pt x="431" y="1762"/>
                    </a:lnTo>
                    <a:lnTo>
                      <a:pt x="397" y="1768"/>
                    </a:lnTo>
                    <a:lnTo>
                      <a:pt x="362" y="1768"/>
                    </a:lnTo>
                    <a:lnTo>
                      <a:pt x="329" y="1762"/>
                    </a:lnTo>
                    <a:lnTo>
                      <a:pt x="295" y="1752"/>
                    </a:lnTo>
                    <a:lnTo>
                      <a:pt x="263" y="1734"/>
                    </a:lnTo>
                    <a:lnTo>
                      <a:pt x="233" y="1710"/>
                    </a:lnTo>
                    <a:lnTo>
                      <a:pt x="229" y="1706"/>
                    </a:lnTo>
                    <a:lnTo>
                      <a:pt x="206" y="1680"/>
                    </a:lnTo>
                    <a:lnTo>
                      <a:pt x="189" y="1652"/>
                    </a:lnTo>
                    <a:lnTo>
                      <a:pt x="175" y="1621"/>
                    </a:lnTo>
                    <a:lnTo>
                      <a:pt x="167" y="1587"/>
                    </a:lnTo>
                    <a:lnTo>
                      <a:pt x="164" y="1554"/>
                    </a:lnTo>
                    <a:lnTo>
                      <a:pt x="167" y="1520"/>
                    </a:lnTo>
                    <a:lnTo>
                      <a:pt x="175" y="1486"/>
                    </a:lnTo>
                    <a:lnTo>
                      <a:pt x="220" y="1365"/>
                    </a:lnTo>
                    <a:lnTo>
                      <a:pt x="269" y="1248"/>
                    </a:lnTo>
                    <a:lnTo>
                      <a:pt x="327" y="1133"/>
                    </a:lnTo>
                    <a:lnTo>
                      <a:pt x="392" y="1023"/>
                    </a:lnTo>
                    <a:lnTo>
                      <a:pt x="462" y="916"/>
                    </a:lnTo>
                    <a:lnTo>
                      <a:pt x="538" y="815"/>
                    </a:lnTo>
                    <a:lnTo>
                      <a:pt x="620" y="718"/>
                    </a:lnTo>
                    <a:lnTo>
                      <a:pt x="707" y="627"/>
                    </a:lnTo>
                    <a:lnTo>
                      <a:pt x="799" y="541"/>
                    </a:lnTo>
                    <a:lnTo>
                      <a:pt x="896" y="460"/>
                    </a:lnTo>
                    <a:lnTo>
                      <a:pt x="998" y="384"/>
                    </a:lnTo>
                    <a:lnTo>
                      <a:pt x="1105" y="314"/>
                    </a:lnTo>
                    <a:lnTo>
                      <a:pt x="1215" y="251"/>
                    </a:lnTo>
                    <a:lnTo>
                      <a:pt x="1331" y="194"/>
                    </a:lnTo>
                    <a:lnTo>
                      <a:pt x="1450" y="145"/>
                    </a:lnTo>
                    <a:lnTo>
                      <a:pt x="1571" y="101"/>
                    </a:lnTo>
                    <a:lnTo>
                      <a:pt x="1696" y="66"/>
                    </a:lnTo>
                    <a:lnTo>
                      <a:pt x="1824" y="38"/>
                    </a:lnTo>
                    <a:lnTo>
                      <a:pt x="1955" y="18"/>
                    </a:lnTo>
                    <a:lnTo>
                      <a:pt x="2088" y="4"/>
                    </a:lnTo>
                    <a:lnTo>
                      <a:pt x="222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</p:grpSp>
      <p:sp>
        <p:nvSpPr>
          <p:cNvPr id="43" name="Rectángulo 42">
            <a:extLst>
              <a:ext uri="{FF2B5EF4-FFF2-40B4-BE49-F238E27FC236}">
                <a16:creationId xmlns="" xmlns:a16="http://schemas.microsoft.com/office/drawing/2014/main" id="{AF62589F-8BD6-4F7E-B9B5-399876893100}"/>
              </a:ext>
            </a:extLst>
          </p:cNvPr>
          <p:cNvSpPr/>
          <p:nvPr/>
        </p:nvSpPr>
        <p:spPr>
          <a:xfrm>
            <a:off x="433747" y="5470468"/>
            <a:ext cx="80452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Sforzi significativi saranno compiuti per ridurre la differenza di informazione tra consumatori e professionisti, mirando allo sviluppo della competenza dei professionisti (tramite </a:t>
            </a:r>
            <a:r>
              <a:rPr lang="it-IT" b="1" dirty="0" smtClean="0"/>
              <a:t>attività di formazione</a:t>
            </a:r>
            <a:r>
              <a:rPr lang="it-IT" dirty="0" smtClean="0"/>
              <a:t>) e alla </a:t>
            </a:r>
            <a:r>
              <a:rPr lang="it-IT" b="1" dirty="0" smtClean="0"/>
              <a:t>percezione dei consumatori </a:t>
            </a:r>
            <a:r>
              <a:rPr lang="it-IT" dirty="0" smtClean="0"/>
              <a:t>(</a:t>
            </a:r>
            <a:r>
              <a:rPr lang="it-IT" b="1" dirty="0" smtClean="0"/>
              <a:t>raggiunti</a:t>
            </a:r>
            <a:r>
              <a:rPr lang="it-IT" dirty="0" smtClean="0"/>
              <a:t> tramite </a:t>
            </a:r>
            <a:r>
              <a:rPr lang="it-IT" b="1" dirty="0" smtClean="0"/>
              <a:t>organizzazioni di consumatori</a:t>
            </a:r>
            <a:r>
              <a:rPr lang="it-IT" dirty="0" smtClean="0"/>
              <a:t>, </a:t>
            </a:r>
            <a:r>
              <a:rPr lang="it-IT" b="1" dirty="0" smtClean="0"/>
              <a:t>agenzie energetiche </a:t>
            </a:r>
            <a:r>
              <a:rPr lang="it-IT" dirty="0" smtClean="0"/>
              <a:t>e </a:t>
            </a:r>
            <a:r>
              <a:rPr lang="it-IT" b="1" dirty="0" smtClean="0"/>
              <a:t>associazioni di mercato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4" name="Rectángulo 43">
            <a:extLst>
              <a:ext uri="{FF2B5EF4-FFF2-40B4-BE49-F238E27FC236}">
                <a16:creationId xmlns="" xmlns:a16="http://schemas.microsoft.com/office/drawing/2014/main" id="{A6F9CACB-6CB1-4AFD-84FB-0411D711D5B1}"/>
              </a:ext>
            </a:extLst>
          </p:cNvPr>
          <p:cNvSpPr/>
          <p:nvPr/>
        </p:nvSpPr>
        <p:spPr>
          <a:xfrm>
            <a:off x="6277828" y="1869635"/>
            <a:ext cx="27359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5A5C5C"/>
                </a:solidFill>
              </a:rPr>
              <a:t>1,5 milioni di consumatori </a:t>
            </a:r>
            <a:r>
              <a:rPr lang="it-IT" dirty="0" smtClean="0">
                <a:solidFill>
                  <a:srgbClr val="5A5C5C"/>
                </a:solidFill>
              </a:rPr>
              <a:t>dovrebbero essere raggiunti</a:t>
            </a:r>
            <a:endParaRPr lang="it-IT" b="0" i="0" dirty="0">
              <a:solidFill>
                <a:srgbClr val="5A5C5C"/>
              </a:solidFill>
              <a:effectLst/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="" xmlns:a16="http://schemas.microsoft.com/office/drawing/2014/main" id="{984FA8C3-D358-4DC8-894F-01701DF3A94E}"/>
              </a:ext>
            </a:extLst>
          </p:cNvPr>
          <p:cNvSpPr/>
          <p:nvPr/>
        </p:nvSpPr>
        <p:spPr>
          <a:xfrm>
            <a:off x="6289897" y="4306244"/>
            <a:ext cx="2723868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it-IT" b="1" dirty="0" smtClean="0"/>
              <a:t>10,000 consumatori </a:t>
            </a:r>
            <a:r>
              <a:rPr lang="it-IT" dirty="0" smtClean="0"/>
              <a:t>potrebbero essere motivati a sostituire il proprio impianto di riscaldamento</a:t>
            </a:r>
            <a:endParaRPr lang="it-IT" dirty="0"/>
          </a:p>
        </p:txBody>
      </p:sp>
      <p:sp>
        <p:nvSpPr>
          <p:cNvPr id="46" name="Rectángulo 45">
            <a:extLst>
              <a:ext uri="{FF2B5EF4-FFF2-40B4-BE49-F238E27FC236}">
                <a16:creationId xmlns="" xmlns:a16="http://schemas.microsoft.com/office/drawing/2014/main" id="{8F000CB2-6F36-479C-8F7B-D18B0FDE04D5}"/>
              </a:ext>
            </a:extLst>
          </p:cNvPr>
          <p:cNvSpPr/>
          <p:nvPr/>
        </p:nvSpPr>
        <p:spPr>
          <a:xfrm>
            <a:off x="6560922" y="2679172"/>
            <a:ext cx="26269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60% del parco installato può essere sostituito </a:t>
            </a:r>
            <a:r>
              <a:rPr lang="it-IT" dirty="0" smtClean="0"/>
              <a:t>poiché è costituito da impianti inefficienti (classe C o inferiore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268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89428"/>
            <a:ext cx="7558709" cy="1325563"/>
          </a:xfrm>
        </p:spPr>
        <p:txBody>
          <a:bodyPr/>
          <a:lstStyle/>
          <a:p>
            <a:r>
              <a:rPr lang="es-ES" dirty="0">
                <a:solidFill>
                  <a:schemeClr val="accent1"/>
                </a:solidFill>
              </a:rPr>
              <a:t>Comunità </a:t>
            </a:r>
            <a:r>
              <a:rPr lang="es-ES" dirty="0" smtClean="0">
                <a:solidFill>
                  <a:schemeClr val="accent1"/>
                </a:solidFill>
              </a:rPr>
              <a:t>Nazionale di Riscaldamento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50" name="Group 11">
            <a:extLst>
              <a:ext uri="{FF2B5EF4-FFF2-40B4-BE49-F238E27FC236}">
                <a16:creationId xmlns="" xmlns:a16="http://schemas.microsoft.com/office/drawing/2014/main" id="{995A1ADD-C208-4DA8-9C5D-3718DFD7D1D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99435" y="3421076"/>
            <a:ext cx="978522" cy="3037742"/>
            <a:chOff x="2681" y="545"/>
            <a:chExt cx="816" cy="2553"/>
          </a:xfrm>
        </p:grpSpPr>
        <p:sp>
          <p:nvSpPr>
            <p:cNvPr id="53" name="Freeform 12">
              <a:extLst>
                <a:ext uri="{FF2B5EF4-FFF2-40B4-BE49-F238E27FC236}">
                  <a16:creationId xmlns="" xmlns:a16="http://schemas.microsoft.com/office/drawing/2014/main" id="{27D46068-C27A-4838-8FEB-2BEF11E34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" y="545"/>
              <a:ext cx="816" cy="2553"/>
            </a:xfrm>
            <a:custGeom>
              <a:avLst/>
              <a:gdLst>
                <a:gd name="T0" fmla="*/ 230 w 342"/>
                <a:gd name="T1" fmla="*/ 37 h 1078"/>
                <a:gd name="T2" fmla="*/ 223 w 342"/>
                <a:gd name="T3" fmla="*/ 116 h 1078"/>
                <a:gd name="T4" fmla="*/ 203 w 342"/>
                <a:gd name="T5" fmla="*/ 159 h 1078"/>
                <a:gd name="T6" fmla="*/ 238 w 342"/>
                <a:gd name="T7" fmla="*/ 185 h 1078"/>
                <a:gd name="T8" fmla="*/ 304 w 342"/>
                <a:gd name="T9" fmla="*/ 271 h 1078"/>
                <a:gd name="T10" fmla="*/ 329 w 342"/>
                <a:gd name="T11" fmla="*/ 358 h 1078"/>
                <a:gd name="T12" fmla="*/ 278 w 342"/>
                <a:gd name="T13" fmla="*/ 377 h 1078"/>
                <a:gd name="T14" fmla="*/ 278 w 342"/>
                <a:gd name="T15" fmla="*/ 450 h 1078"/>
                <a:gd name="T16" fmla="*/ 286 w 342"/>
                <a:gd name="T17" fmla="*/ 572 h 1078"/>
                <a:gd name="T18" fmla="*/ 269 w 342"/>
                <a:gd name="T19" fmla="*/ 671 h 1078"/>
                <a:gd name="T20" fmla="*/ 233 w 342"/>
                <a:gd name="T21" fmla="*/ 921 h 1078"/>
                <a:gd name="T22" fmla="*/ 256 w 342"/>
                <a:gd name="T23" fmla="*/ 982 h 1078"/>
                <a:gd name="T24" fmla="*/ 284 w 342"/>
                <a:gd name="T25" fmla="*/ 1008 h 1078"/>
                <a:gd name="T26" fmla="*/ 257 w 342"/>
                <a:gd name="T27" fmla="*/ 1028 h 1078"/>
                <a:gd name="T28" fmla="*/ 212 w 342"/>
                <a:gd name="T29" fmla="*/ 1021 h 1078"/>
                <a:gd name="T30" fmla="*/ 158 w 342"/>
                <a:gd name="T31" fmla="*/ 1010 h 1078"/>
                <a:gd name="T32" fmla="*/ 162 w 342"/>
                <a:gd name="T33" fmla="*/ 952 h 1078"/>
                <a:gd name="T34" fmla="*/ 157 w 342"/>
                <a:gd name="T35" fmla="*/ 746 h 1078"/>
                <a:gd name="T36" fmla="*/ 74 w 342"/>
                <a:gd name="T37" fmla="*/ 1019 h 1078"/>
                <a:gd name="T38" fmla="*/ 88 w 342"/>
                <a:gd name="T39" fmla="*/ 1057 h 1078"/>
                <a:gd name="T40" fmla="*/ 24 w 342"/>
                <a:gd name="T41" fmla="*/ 1063 h 1078"/>
                <a:gd name="T42" fmla="*/ 2 w 342"/>
                <a:gd name="T43" fmla="*/ 1025 h 1078"/>
                <a:gd name="T44" fmla="*/ 6 w 342"/>
                <a:gd name="T45" fmla="*/ 980 h 1078"/>
                <a:gd name="T46" fmla="*/ 71 w 342"/>
                <a:gd name="T47" fmla="*/ 568 h 1078"/>
                <a:gd name="T48" fmla="*/ 70 w 342"/>
                <a:gd name="T49" fmla="*/ 492 h 1078"/>
                <a:gd name="T50" fmla="*/ 80 w 342"/>
                <a:gd name="T51" fmla="*/ 408 h 1078"/>
                <a:gd name="T52" fmla="*/ 56 w 342"/>
                <a:gd name="T53" fmla="*/ 284 h 1078"/>
                <a:gd name="T54" fmla="*/ 89 w 342"/>
                <a:gd name="T55" fmla="*/ 178 h 1078"/>
                <a:gd name="T56" fmla="*/ 134 w 342"/>
                <a:gd name="T57" fmla="*/ 138 h 1078"/>
                <a:gd name="T58" fmla="*/ 137 w 342"/>
                <a:gd name="T59" fmla="*/ 122 h 1078"/>
                <a:gd name="T60" fmla="*/ 126 w 342"/>
                <a:gd name="T61" fmla="*/ 88 h 1078"/>
                <a:gd name="T62" fmla="*/ 142 w 342"/>
                <a:gd name="T63" fmla="*/ 2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2" h="1078">
                  <a:moveTo>
                    <a:pt x="206" y="13"/>
                  </a:moveTo>
                  <a:cubicBezTo>
                    <a:pt x="214" y="14"/>
                    <a:pt x="223" y="19"/>
                    <a:pt x="230" y="37"/>
                  </a:cubicBezTo>
                  <a:cubicBezTo>
                    <a:pt x="236" y="55"/>
                    <a:pt x="237" y="68"/>
                    <a:pt x="231" y="81"/>
                  </a:cubicBezTo>
                  <a:cubicBezTo>
                    <a:pt x="225" y="94"/>
                    <a:pt x="225" y="104"/>
                    <a:pt x="223" y="116"/>
                  </a:cubicBezTo>
                  <a:cubicBezTo>
                    <a:pt x="220" y="128"/>
                    <a:pt x="212" y="147"/>
                    <a:pt x="206" y="149"/>
                  </a:cubicBezTo>
                  <a:cubicBezTo>
                    <a:pt x="201" y="150"/>
                    <a:pt x="203" y="154"/>
                    <a:pt x="203" y="159"/>
                  </a:cubicBezTo>
                  <a:cubicBezTo>
                    <a:pt x="203" y="165"/>
                    <a:pt x="206" y="172"/>
                    <a:pt x="206" y="172"/>
                  </a:cubicBezTo>
                  <a:cubicBezTo>
                    <a:pt x="206" y="172"/>
                    <a:pt x="222" y="181"/>
                    <a:pt x="238" y="185"/>
                  </a:cubicBezTo>
                  <a:cubicBezTo>
                    <a:pt x="253" y="189"/>
                    <a:pt x="277" y="206"/>
                    <a:pt x="279" y="228"/>
                  </a:cubicBezTo>
                  <a:cubicBezTo>
                    <a:pt x="281" y="250"/>
                    <a:pt x="291" y="260"/>
                    <a:pt x="304" y="271"/>
                  </a:cubicBezTo>
                  <a:cubicBezTo>
                    <a:pt x="317" y="283"/>
                    <a:pt x="331" y="283"/>
                    <a:pt x="335" y="303"/>
                  </a:cubicBezTo>
                  <a:cubicBezTo>
                    <a:pt x="339" y="324"/>
                    <a:pt x="342" y="352"/>
                    <a:pt x="329" y="358"/>
                  </a:cubicBezTo>
                  <a:cubicBezTo>
                    <a:pt x="316" y="364"/>
                    <a:pt x="284" y="361"/>
                    <a:pt x="284" y="361"/>
                  </a:cubicBezTo>
                  <a:cubicBezTo>
                    <a:pt x="284" y="361"/>
                    <a:pt x="283" y="372"/>
                    <a:pt x="278" y="377"/>
                  </a:cubicBezTo>
                  <a:cubicBezTo>
                    <a:pt x="273" y="382"/>
                    <a:pt x="265" y="386"/>
                    <a:pt x="265" y="386"/>
                  </a:cubicBezTo>
                  <a:cubicBezTo>
                    <a:pt x="265" y="386"/>
                    <a:pt x="275" y="424"/>
                    <a:pt x="278" y="450"/>
                  </a:cubicBezTo>
                  <a:cubicBezTo>
                    <a:pt x="280" y="476"/>
                    <a:pt x="284" y="530"/>
                    <a:pt x="286" y="543"/>
                  </a:cubicBezTo>
                  <a:cubicBezTo>
                    <a:pt x="289" y="556"/>
                    <a:pt x="291" y="567"/>
                    <a:pt x="286" y="572"/>
                  </a:cubicBezTo>
                  <a:cubicBezTo>
                    <a:pt x="280" y="576"/>
                    <a:pt x="277" y="577"/>
                    <a:pt x="277" y="577"/>
                  </a:cubicBezTo>
                  <a:cubicBezTo>
                    <a:pt x="277" y="577"/>
                    <a:pt x="275" y="635"/>
                    <a:pt x="269" y="671"/>
                  </a:cubicBezTo>
                  <a:cubicBezTo>
                    <a:pt x="264" y="707"/>
                    <a:pt x="255" y="747"/>
                    <a:pt x="248" y="789"/>
                  </a:cubicBezTo>
                  <a:cubicBezTo>
                    <a:pt x="241" y="831"/>
                    <a:pt x="235" y="900"/>
                    <a:pt x="233" y="921"/>
                  </a:cubicBezTo>
                  <a:cubicBezTo>
                    <a:pt x="230" y="942"/>
                    <a:pt x="229" y="943"/>
                    <a:pt x="233" y="952"/>
                  </a:cubicBezTo>
                  <a:cubicBezTo>
                    <a:pt x="236" y="961"/>
                    <a:pt x="261" y="979"/>
                    <a:pt x="256" y="982"/>
                  </a:cubicBezTo>
                  <a:cubicBezTo>
                    <a:pt x="252" y="985"/>
                    <a:pt x="252" y="985"/>
                    <a:pt x="252" y="985"/>
                  </a:cubicBezTo>
                  <a:cubicBezTo>
                    <a:pt x="252" y="985"/>
                    <a:pt x="269" y="1008"/>
                    <a:pt x="284" y="1008"/>
                  </a:cubicBezTo>
                  <a:cubicBezTo>
                    <a:pt x="299" y="1008"/>
                    <a:pt x="317" y="1013"/>
                    <a:pt x="317" y="1024"/>
                  </a:cubicBezTo>
                  <a:cubicBezTo>
                    <a:pt x="317" y="1035"/>
                    <a:pt x="272" y="1028"/>
                    <a:pt x="257" y="1028"/>
                  </a:cubicBezTo>
                  <a:cubicBezTo>
                    <a:pt x="242" y="1028"/>
                    <a:pt x="226" y="1021"/>
                    <a:pt x="219" y="1017"/>
                  </a:cubicBezTo>
                  <a:cubicBezTo>
                    <a:pt x="211" y="1014"/>
                    <a:pt x="212" y="1021"/>
                    <a:pt x="212" y="1021"/>
                  </a:cubicBezTo>
                  <a:cubicBezTo>
                    <a:pt x="212" y="1021"/>
                    <a:pt x="192" y="1021"/>
                    <a:pt x="178" y="1020"/>
                  </a:cubicBezTo>
                  <a:cubicBezTo>
                    <a:pt x="164" y="1018"/>
                    <a:pt x="158" y="1018"/>
                    <a:pt x="158" y="1010"/>
                  </a:cubicBezTo>
                  <a:cubicBezTo>
                    <a:pt x="158" y="1002"/>
                    <a:pt x="158" y="999"/>
                    <a:pt x="158" y="999"/>
                  </a:cubicBezTo>
                  <a:cubicBezTo>
                    <a:pt x="158" y="999"/>
                    <a:pt x="158" y="977"/>
                    <a:pt x="162" y="952"/>
                  </a:cubicBezTo>
                  <a:cubicBezTo>
                    <a:pt x="165" y="928"/>
                    <a:pt x="163" y="833"/>
                    <a:pt x="162" y="804"/>
                  </a:cubicBezTo>
                  <a:cubicBezTo>
                    <a:pt x="160" y="775"/>
                    <a:pt x="157" y="746"/>
                    <a:pt x="157" y="746"/>
                  </a:cubicBezTo>
                  <a:cubicBezTo>
                    <a:pt x="157" y="746"/>
                    <a:pt x="128" y="846"/>
                    <a:pt x="113" y="901"/>
                  </a:cubicBezTo>
                  <a:cubicBezTo>
                    <a:pt x="97" y="957"/>
                    <a:pt x="78" y="1016"/>
                    <a:pt x="74" y="1019"/>
                  </a:cubicBezTo>
                  <a:cubicBezTo>
                    <a:pt x="70" y="1021"/>
                    <a:pt x="71" y="1025"/>
                    <a:pt x="71" y="1025"/>
                  </a:cubicBezTo>
                  <a:cubicBezTo>
                    <a:pt x="71" y="1025"/>
                    <a:pt x="87" y="1044"/>
                    <a:pt x="88" y="1057"/>
                  </a:cubicBezTo>
                  <a:cubicBezTo>
                    <a:pt x="89" y="1070"/>
                    <a:pt x="92" y="1075"/>
                    <a:pt x="79" y="1077"/>
                  </a:cubicBezTo>
                  <a:cubicBezTo>
                    <a:pt x="66" y="1078"/>
                    <a:pt x="35" y="1070"/>
                    <a:pt x="24" y="1063"/>
                  </a:cubicBezTo>
                  <a:cubicBezTo>
                    <a:pt x="14" y="1055"/>
                    <a:pt x="13" y="1047"/>
                    <a:pt x="8" y="1043"/>
                  </a:cubicBezTo>
                  <a:cubicBezTo>
                    <a:pt x="2" y="1040"/>
                    <a:pt x="0" y="1034"/>
                    <a:pt x="2" y="1025"/>
                  </a:cubicBezTo>
                  <a:cubicBezTo>
                    <a:pt x="5" y="1016"/>
                    <a:pt x="5" y="1014"/>
                    <a:pt x="5" y="1014"/>
                  </a:cubicBezTo>
                  <a:cubicBezTo>
                    <a:pt x="5" y="1014"/>
                    <a:pt x="1" y="1011"/>
                    <a:pt x="6" y="980"/>
                  </a:cubicBezTo>
                  <a:cubicBezTo>
                    <a:pt x="11" y="950"/>
                    <a:pt x="35" y="786"/>
                    <a:pt x="50" y="712"/>
                  </a:cubicBezTo>
                  <a:cubicBezTo>
                    <a:pt x="66" y="639"/>
                    <a:pt x="71" y="577"/>
                    <a:pt x="71" y="568"/>
                  </a:cubicBezTo>
                  <a:cubicBezTo>
                    <a:pt x="71" y="558"/>
                    <a:pt x="68" y="559"/>
                    <a:pt x="62" y="556"/>
                  </a:cubicBezTo>
                  <a:cubicBezTo>
                    <a:pt x="56" y="552"/>
                    <a:pt x="68" y="513"/>
                    <a:pt x="70" y="492"/>
                  </a:cubicBezTo>
                  <a:cubicBezTo>
                    <a:pt x="71" y="471"/>
                    <a:pt x="73" y="456"/>
                    <a:pt x="73" y="442"/>
                  </a:cubicBezTo>
                  <a:cubicBezTo>
                    <a:pt x="72" y="428"/>
                    <a:pt x="78" y="419"/>
                    <a:pt x="80" y="408"/>
                  </a:cubicBezTo>
                  <a:cubicBezTo>
                    <a:pt x="81" y="397"/>
                    <a:pt x="85" y="368"/>
                    <a:pt x="77" y="344"/>
                  </a:cubicBezTo>
                  <a:cubicBezTo>
                    <a:pt x="68" y="319"/>
                    <a:pt x="60" y="289"/>
                    <a:pt x="56" y="284"/>
                  </a:cubicBezTo>
                  <a:cubicBezTo>
                    <a:pt x="52" y="279"/>
                    <a:pt x="56" y="261"/>
                    <a:pt x="58" y="238"/>
                  </a:cubicBezTo>
                  <a:cubicBezTo>
                    <a:pt x="60" y="214"/>
                    <a:pt x="66" y="190"/>
                    <a:pt x="89" y="178"/>
                  </a:cubicBezTo>
                  <a:cubicBezTo>
                    <a:pt x="112" y="165"/>
                    <a:pt x="122" y="162"/>
                    <a:pt x="128" y="152"/>
                  </a:cubicBezTo>
                  <a:cubicBezTo>
                    <a:pt x="135" y="141"/>
                    <a:pt x="131" y="140"/>
                    <a:pt x="134" y="138"/>
                  </a:cubicBezTo>
                  <a:cubicBezTo>
                    <a:pt x="137" y="136"/>
                    <a:pt x="138" y="135"/>
                    <a:pt x="138" y="135"/>
                  </a:cubicBezTo>
                  <a:cubicBezTo>
                    <a:pt x="138" y="135"/>
                    <a:pt x="138" y="126"/>
                    <a:pt x="137" y="122"/>
                  </a:cubicBezTo>
                  <a:cubicBezTo>
                    <a:pt x="136" y="118"/>
                    <a:pt x="132" y="118"/>
                    <a:pt x="131" y="113"/>
                  </a:cubicBezTo>
                  <a:cubicBezTo>
                    <a:pt x="129" y="109"/>
                    <a:pt x="125" y="96"/>
                    <a:pt x="126" y="88"/>
                  </a:cubicBezTo>
                  <a:cubicBezTo>
                    <a:pt x="127" y="80"/>
                    <a:pt x="129" y="79"/>
                    <a:pt x="129" y="79"/>
                  </a:cubicBezTo>
                  <a:cubicBezTo>
                    <a:pt x="129" y="79"/>
                    <a:pt x="125" y="35"/>
                    <a:pt x="142" y="22"/>
                  </a:cubicBezTo>
                  <a:cubicBezTo>
                    <a:pt x="159" y="10"/>
                    <a:pt x="189" y="0"/>
                    <a:pt x="206" y="1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3">
              <a:extLst>
                <a:ext uri="{FF2B5EF4-FFF2-40B4-BE49-F238E27FC236}">
                  <a16:creationId xmlns="" xmlns:a16="http://schemas.microsoft.com/office/drawing/2014/main" id="{58803B9F-ED67-4AF2-AAED-FE8848354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" y="867"/>
              <a:ext cx="184" cy="156"/>
            </a:xfrm>
            <a:custGeom>
              <a:avLst/>
              <a:gdLst>
                <a:gd name="T0" fmla="*/ 70 w 77"/>
                <a:gd name="T1" fmla="*/ 26 h 66"/>
                <a:gd name="T2" fmla="*/ 73 w 77"/>
                <a:gd name="T3" fmla="*/ 36 h 66"/>
                <a:gd name="T4" fmla="*/ 74 w 77"/>
                <a:gd name="T5" fmla="*/ 37 h 66"/>
                <a:gd name="T6" fmla="*/ 77 w 77"/>
                <a:gd name="T7" fmla="*/ 66 h 66"/>
                <a:gd name="T8" fmla="*/ 74 w 77"/>
                <a:gd name="T9" fmla="*/ 63 h 66"/>
                <a:gd name="T10" fmla="*/ 63 w 77"/>
                <a:gd name="T11" fmla="*/ 48 h 66"/>
                <a:gd name="T12" fmla="*/ 56 w 77"/>
                <a:gd name="T13" fmla="*/ 63 h 66"/>
                <a:gd name="T14" fmla="*/ 0 w 77"/>
                <a:gd name="T15" fmla="*/ 4 h 66"/>
                <a:gd name="T16" fmla="*/ 1 w 77"/>
                <a:gd name="T17" fmla="*/ 2 h 66"/>
                <a:gd name="T18" fmla="*/ 5 w 77"/>
                <a:gd name="T19" fmla="*/ 0 h 66"/>
                <a:gd name="T20" fmla="*/ 27 w 77"/>
                <a:gd name="T21" fmla="*/ 25 h 66"/>
                <a:gd name="T22" fmla="*/ 63 w 77"/>
                <a:gd name="T23" fmla="*/ 45 h 66"/>
                <a:gd name="T24" fmla="*/ 70 w 77"/>
                <a:gd name="T25" fmla="*/ 2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66">
                  <a:moveTo>
                    <a:pt x="70" y="26"/>
                  </a:moveTo>
                  <a:cubicBezTo>
                    <a:pt x="71" y="31"/>
                    <a:pt x="73" y="36"/>
                    <a:pt x="73" y="36"/>
                  </a:cubicBezTo>
                  <a:cubicBezTo>
                    <a:pt x="73" y="36"/>
                    <a:pt x="74" y="37"/>
                    <a:pt x="74" y="37"/>
                  </a:cubicBezTo>
                  <a:cubicBezTo>
                    <a:pt x="74" y="43"/>
                    <a:pt x="76" y="56"/>
                    <a:pt x="77" y="66"/>
                  </a:cubicBezTo>
                  <a:cubicBezTo>
                    <a:pt x="76" y="66"/>
                    <a:pt x="75" y="65"/>
                    <a:pt x="74" y="63"/>
                  </a:cubicBezTo>
                  <a:cubicBezTo>
                    <a:pt x="69" y="52"/>
                    <a:pt x="67" y="46"/>
                    <a:pt x="63" y="48"/>
                  </a:cubicBezTo>
                  <a:cubicBezTo>
                    <a:pt x="61" y="50"/>
                    <a:pt x="58" y="57"/>
                    <a:pt x="56" y="63"/>
                  </a:cubicBezTo>
                  <a:cubicBezTo>
                    <a:pt x="43" y="48"/>
                    <a:pt x="12" y="1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8" y="6"/>
                    <a:pt x="17" y="19"/>
                    <a:pt x="27" y="25"/>
                  </a:cubicBezTo>
                  <a:cubicBezTo>
                    <a:pt x="38" y="31"/>
                    <a:pt x="63" y="45"/>
                    <a:pt x="63" y="45"/>
                  </a:cubicBezTo>
                  <a:cubicBezTo>
                    <a:pt x="63" y="45"/>
                    <a:pt x="68" y="33"/>
                    <a:pt x="70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4">
              <a:extLst>
                <a:ext uri="{FF2B5EF4-FFF2-40B4-BE49-F238E27FC236}">
                  <a16:creationId xmlns="" xmlns:a16="http://schemas.microsoft.com/office/drawing/2014/main" id="{72B05A70-3EF2-47AC-9F9C-4186C301D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225"/>
              <a:ext cx="93" cy="130"/>
            </a:xfrm>
            <a:custGeom>
              <a:avLst/>
              <a:gdLst>
                <a:gd name="T0" fmla="*/ 7 w 39"/>
                <a:gd name="T1" fmla="*/ 43 h 55"/>
                <a:gd name="T2" fmla="*/ 21 w 39"/>
                <a:gd name="T3" fmla="*/ 27 h 55"/>
                <a:gd name="T4" fmla="*/ 5 w 39"/>
                <a:gd name="T5" fmla="*/ 8 h 55"/>
                <a:gd name="T6" fmla="*/ 19 w 39"/>
                <a:gd name="T7" fmla="*/ 8 h 55"/>
                <a:gd name="T8" fmla="*/ 39 w 39"/>
                <a:gd name="T9" fmla="*/ 55 h 55"/>
                <a:gd name="T10" fmla="*/ 7 w 39"/>
                <a:gd name="T11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5">
                  <a:moveTo>
                    <a:pt x="7" y="43"/>
                  </a:moveTo>
                  <a:cubicBezTo>
                    <a:pt x="7" y="43"/>
                    <a:pt x="21" y="38"/>
                    <a:pt x="21" y="27"/>
                  </a:cubicBezTo>
                  <a:cubicBezTo>
                    <a:pt x="21" y="16"/>
                    <a:pt x="11" y="8"/>
                    <a:pt x="5" y="8"/>
                  </a:cubicBezTo>
                  <a:cubicBezTo>
                    <a:pt x="0" y="7"/>
                    <a:pt x="8" y="0"/>
                    <a:pt x="19" y="8"/>
                  </a:cubicBezTo>
                  <a:cubicBezTo>
                    <a:pt x="30" y="17"/>
                    <a:pt x="39" y="55"/>
                    <a:pt x="39" y="55"/>
                  </a:cubicBezTo>
                  <a:cubicBezTo>
                    <a:pt x="39" y="55"/>
                    <a:pt x="16" y="47"/>
                    <a:pt x="7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5">
              <a:extLst>
                <a:ext uri="{FF2B5EF4-FFF2-40B4-BE49-F238E27FC236}">
                  <a16:creationId xmlns="" xmlns:a16="http://schemas.microsoft.com/office/drawing/2014/main" id="{E3349E30-91D3-4F15-80F5-5937C0184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6" y="1371"/>
              <a:ext cx="22" cy="100"/>
            </a:xfrm>
            <a:custGeom>
              <a:avLst/>
              <a:gdLst>
                <a:gd name="T0" fmla="*/ 3 w 9"/>
                <a:gd name="T1" fmla="*/ 0 h 42"/>
                <a:gd name="T2" fmla="*/ 9 w 9"/>
                <a:gd name="T3" fmla="*/ 35 h 42"/>
                <a:gd name="T4" fmla="*/ 0 w 9"/>
                <a:gd name="T5" fmla="*/ 42 h 42"/>
                <a:gd name="T6" fmla="*/ 3 w 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2">
                  <a:moveTo>
                    <a:pt x="3" y="0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2" y="12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24">
            <a:extLst>
              <a:ext uri="{FF2B5EF4-FFF2-40B4-BE49-F238E27FC236}">
                <a16:creationId xmlns="" xmlns:a16="http://schemas.microsoft.com/office/drawing/2014/main" id="{35A8C45E-5E6D-4C10-B7BA-A5D22FCCAA0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845813" y="3477615"/>
            <a:ext cx="797956" cy="2924663"/>
            <a:chOff x="4369" y="343"/>
            <a:chExt cx="610" cy="2449"/>
          </a:xfrm>
          <a:solidFill>
            <a:schemeClr val="accent5"/>
          </a:solidFill>
        </p:grpSpPr>
        <p:sp>
          <p:nvSpPr>
            <p:cNvPr id="62" name="Freeform 25">
              <a:extLst>
                <a:ext uri="{FF2B5EF4-FFF2-40B4-BE49-F238E27FC236}">
                  <a16:creationId xmlns="" xmlns:a16="http://schemas.microsoft.com/office/drawing/2014/main" id="{C5E27E58-6CD1-48BA-9295-898F731AC8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" y="343"/>
              <a:ext cx="610" cy="2449"/>
            </a:xfrm>
            <a:custGeom>
              <a:avLst/>
              <a:gdLst>
                <a:gd name="T0" fmla="*/ 122 w 255"/>
                <a:gd name="T1" fmla="*/ 0 h 1034"/>
                <a:gd name="T2" fmla="*/ 168 w 255"/>
                <a:gd name="T3" fmla="*/ 41 h 1034"/>
                <a:gd name="T4" fmla="*/ 176 w 255"/>
                <a:gd name="T5" fmla="*/ 71 h 1034"/>
                <a:gd name="T6" fmla="*/ 183 w 255"/>
                <a:gd name="T7" fmla="*/ 111 h 1034"/>
                <a:gd name="T8" fmla="*/ 196 w 255"/>
                <a:gd name="T9" fmla="*/ 152 h 1034"/>
                <a:gd name="T10" fmla="*/ 203 w 255"/>
                <a:gd name="T11" fmla="*/ 172 h 1034"/>
                <a:gd name="T12" fmla="*/ 240 w 255"/>
                <a:gd name="T13" fmla="*/ 194 h 1034"/>
                <a:gd name="T14" fmla="*/ 252 w 255"/>
                <a:gd name="T15" fmla="*/ 271 h 1034"/>
                <a:gd name="T16" fmla="*/ 245 w 255"/>
                <a:gd name="T17" fmla="*/ 338 h 1034"/>
                <a:gd name="T18" fmla="*/ 219 w 255"/>
                <a:gd name="T19" fmla="*/ 357 h 1034"/>
                <a:gd name="T20" fmla="*/ 226 w 255"/>
                <a:gd name="T21" fmla="*/ 424 h 1034"/>
                <a:gd name="T22" fmla="*/ 235 w 255"/>
                <a:gd name="T23" fmla="*/ 473 h 1034"/>
                <a:gd name="T24" fmla="*/ 222 w 255"/>
                <a:gd name="T25" fmla="*/ 475 h 1034"/>
                <a:gd name="T26" fmla="*/ 216 w 255"/>
                <a:gd name="T27" fmla="*/ 541 h 1034"/>
                <a:gd name="T28" fmla="*/ 196 w 255"/>
                <a:gd name="T29" fmla="*/ 650 h 1034"/>
                <a:gd name="T30" fmla="*/ 189 w 255"/>
                <a:gd name="T31" fmla="*/ 664 h 1034"/>
                <a:gd name="T32" fmla="*/ 179 w 255"/>
                <a:gd name="T33" fmla="*/ 664 h 1034"/>
                <a:gd name="T34" fmla="*/ 177 w 255"/>
                <a:gd name="T35" fmla="*/ 697 h 1034"/>
                <a:gd name="T36" fmla="*/ 170 w 255"/>
                <a:gd name="T37" fmla="*/ 765 h 1034"/>
                <a:gd name="T38" fmla="*/ 141 w 255"/>
                <a:gd name="T39" fmla="*/ 872 h 1034"/>
                <a:gd name="T40" fmla="*/ 161 w 255"/>
                <a:gd name="T41" fmla="*/ 933 h 1034"/>
                <a:gd name="T42" fmla="*/ 179 w 255"/>
                <a:gd name="T43" fmla="*/ 973 h 1034"/>
                <a:gd name="T44" fmla="*/ 152 w 255"/>
                <a:gd name="T45" fmla="*/ 975 h 1034"/>
                <a:gd name="T46" fmla="*/ 139 w 255"/>
                <a:gd name="T47" fmla="*/ 966 h 1034"/>
                <a:gd name="T48" fmla="*/ 143 w 255"/>
                <a:gd name="T49" fmla="*/ 986 h 1034"/>
                <a:gd name="T50" fmla="*/ 128 w 255"/>
                <a:gd name="T51" fmla="*/ 1034 h 1034"/>
                <a:gd name="T52" fmla="*/ 122 w 255"/>
                <a:gd name="T53" fmla="*/ 1033 h 1034"/>
                <a:gd name="T54" fmla="*/ 122 w 255"/>
                <a:gd name="T55" fmla="*/ 726 h 1034"/>
                <a:gd name="T56" fmla="*/ 125 w 255"/>
                <a:gd name="T57" fmla="*/ 709 h 1034"/>
                <a:gd name="T58" fmla="*/ 125 w 255"/>
                <a:gd name="T59" fmla="*/ 662 h 1034"/>
                <a:gd name="T60" fmla="*/ 122 w 255"/>
                <a:gd name="T61" fmla="*/ 680 h 1034"/>
                <a:gd name="T62" fmla="*/ 122 w 255"/>
                <a:gd name="T63" fmla="*/ 0 h 1034"/>
                <a:gd name="T64" fmla="*/ 121 w 255"/>
                <a:gd name="T65" fmla="*/ 0 h 1034"/>
                <a:gd name="T66" fmla="*/ 122 w 255"/>
                <a:gd name="T67" fmla="*/ 0 h 1034"/>
                <a:gd name="T68" fmla="*/ 122 w 255"/>
                <a:gd name="T69" fmla="*/ 680 h 1034"/>
                <a:gd name="T70" fmla="*/ 119 w 255"/>
                <a:gd name="T71" fmla="*/ 698 h 1034"/>
                <a:gd name="T72" fmla="*/ 120 w 255"/>
                <a:gd name="T73" fmla="*/ 721 h 1034"/>
                <a:gd name="T74" fmla="*/ 121 w 255"/>
                <a:gd name="T75" fmla="*/ 737 h 1034"/>
                <a:gd name="T76" fmla="*/ 122 w 255"/>
                <a:gd name="T77" fmla="*/ 726 h 1034"/>
                <a:gd name="T78" fmla="*/ 122 w 255"/>
                <a:gd name="T79" fmla="*/ 1033 h 1034"/>
                <a:gd name="T80" fmla="*/ 101 w 255"/>
                <a:gd name="T81" fmla="*/ 992 h 1034"/>
                <a:gd name="T82" fmla="*/ 100 w 255"/>
                <a:gd name="T83" fmla="*/ 948 h 1034"/>
                <a:gd name="T84" fmla="*/ 92 w 255"/>
                <a:gd name="T85" fmla="*/ 901 h 1034"/>
                <a:gd name="T86" fmla="*/ 59 w 255"/>
                <a:gd name="T87" fmla="*/ 756 h 1034"/>
                <a:gd name="T88" fmla="*/ 61 w 255"/>
                <a:gd name="T89" fmla="*/ 692 h 1034"/>
                <a:gd name="T90" fmla="*/ 57 w 255"/>
                <a:gd name="T91" fmla="*/ 661 h 1034"/>
                <a:gd name="T92" fmla="*/ 39 w 255"/>
                <a:gd name="T93" fmla="*/ 645 h 1034"/>
                <a:gd name="T94" fmla="*/ 34 w 255"/>
                <a:gd name="T95" fmla="*/ 530 h 1034"/>
                <a:gd name="T96" fmla="*/ 35 w 255"/>
                <a:gd name="T97" fmla="*/ 468 h 1034"/>
                <a:gd name="T98" fmla="*/ 13 w 255"/>
                <a:gd name="T99" fmla="*/ 464 h 1034"/>
                <a:gd name="T100" fmla="*/ 31 w 255"/>
                <a:gd name="T101" fmla="*/ 411 h 1034"/>
                <a:gd name="T102" fmla="*/ 34 w 255"/>
                <a:gd name="T103" fmla="*/ 372 h 1034"/>
                <a:gd name="T104" fmla="*/ 2 w 255"/>
                <a:gd name="T105" fmla="*/ 344 h 1034"/>
                <a:gd name="T106" fmla="*/ 2 w 255"/>
                <a:gd name="T107" fmla="*/ 266 h 1034"/>
                <a:gd name="T108" fmla="*/ 8 w 255"/>
                <a:gd name="T109" fmla="*/ 232 h 1034"/>
                <a:gd name="T110" fmla="*/ 31 w 255"/>
                <a:gd name="T111" fmla="*/ 175 h 1034"/>
                <a:gd name="T112" fmla="*/ 55 w 255"/>
                <a:gd name="T113" fmla="*/ 166 h 1034"/>
                <a:gd name="T114" fmla="*/ 57 w 255"/>
                <a:gd name="T115" fmla="*/ 143 h 1034"/>
                <a:gd name="T116" fmla="*/ 71 w 255"/>
                <a:gd name="T117" fmla="*/ 115 h 1034"/>
                <a:gd name="T118" fmla="*/ 73 w 255"/>
                <a:gd name="T119" fmla="*/ 73 h 1034"/>
                <a:gd name="T120" fmla="*/ 121 w 255"/>
                <a:gd name="T121" fmla="*/ 0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5" h="1034">
                  <a:moveTo>
                    <a:pt x="122" y="0"/>
                  </a:moveTo>
                  <a:cubicBezTo>
                    <a:pt x="145" y="0"/>
                    <a:pt x="164" y="21"/>
                    <a:pt x="168" y="41"/>
                  </a:cubicBezTo>
                  <a:cubicBezTo>
                    <a:pt x="173" y="61"/>
                    <a:pt x="176" y="60"/>
                    <a:pt x="176" y="71"/>
                  </a:cubicBezTo>
                  <a:cubicBezTo>
                    <a:pt x="176" y="82"/>
                    <a:pt x="181" y="94"/>
                    <a:pt x="183" y="111"/>
                  </a:cubicBezTo>
                  <a:cubicBezTo>
                    <a:pt x="185" y="129"/>
                    <a:pt x="187" y="141"/>
                    <a:pt x="196" y="152"/>
                  </a:cubicBezTo>
                  <a:cubicBezTo>
                    <a:pt x="205" y="162"/>
                    <a:pt x="203" y="172"/>
                    <a:pt x="203" y="172"/>
                  </a:cubicBezTo>
                  <a:cubicBezTo>
                    <a:pt x="203" y="172"/>
                    <a:pt x="233" y="174"/>
                    <a:pt x="240" y="194"/>
                  </a:cubicBezTo>
                  <a:cubicBezTo>
                    <a:pt x="248" y="214"/>
                    <a:pt x="249" y="248"/>
                    <a:pt x="252" y="271"/>
                  </a:cubicBezTo>
                  <a:cubicBezTo>
                    <a:pt x="255" y="294"/>
                    <a:pt x="253" y="321"/>
                    <a:pt x="245" y="338"/>
                  </a:cubicBezTo>
                  <a:cubicBezTo>
                    <a:pt x="236" y="355"/>
                    <a:pt x="219" y="357"/>
                    <a:pt x="219" y="357"/>
                  </a:cubicBezTo>
                  <a:cubicBezTo>
                    <a:pt x="219" y="357"/>
                    <a:pt x="216" y="393"/>
                    <a:pt x="226" y="424"/>
                  </a:cubicBezTo>
                  <a:cubicBezTo>
                    <a:pt x="236" y="455"/>
                    <a:pt x="244" y="471"/>
                    <a:pt x="235" y="473"/>
                  </a:cubicBezTo>
                  <a:cubicBezTo>
                    <a:pt x="226" y="474"/>
                    <a:pt x="222" y="475"/>
                    <a:pt x="222" y="475"/>
                  </a:cubicBezTo>
                  <a:cubicBezTo>
                    <a:pt x="222" y="475"/>
                    <a:pt x="222" y="515"/>
                    <a:pt x="216" y="541"/>
                  </a:cubicBezTo>
                  <a:cubicBezTo>
                    <a:pt x="210" y="567"/>
                    <a:pt x="196" y="634"/>
                    <a:pt x="196" y="650"/>
                  </a:cubicBezTo>
                  <a:cubicBezTo>
                    <a:pt x="196" y="667"/>
                    <a:pt x="195" y="664"/>
                    <a:pt x="189" y="664"/>
                  </a:cubicBezTo>
                  <a:cubicBezTo>
                    <a:pt x="183" y="664"/>
                    <a:pt x="179" y="664"/>
                    <a:pt x="179" y="664"/>
                  </a:cubicBezTo>
                  <a:cubicBezTo>
                    <a:pt x="179" y="664"/>
                    <a:pt x="180" y="691"/>
                    <a:pt x="177" y="697"/>
                  </a:cubicBezTo>
                  <a:cubicBezTo>
                    <a:pt x="174" y="704"/>
                    <a:pt x="179" y="733"/>
                    <a:pt x="170" y="765"/>
                  </a:cubicBezTo>
                  <a:cubicBezTo>
                    <a:pt x="160" y="796"/>
                    <a:pt x="141" y="849"/>
                    <a:pt x="141" y="872"/>
                  </a:cubicBezTo>
                  <a:cubicBezTo>
                    <a:pt x="141" y="894"/>
                    <a:pt x="150" y="922"/>
                    <a:pt x="161" y="933"/>
                  </a:cubicBezTo>
                  <a:cubicBezTo>
                    <a:pt x="171" y="944"/>
                    <a:pt x="187" y="967"/>
                    <a:pt x="179" y="973"/>
                  </a:cubicBezTo>
                  <a:cubicBezTo>
                    <a:pt x="170" y="978"/>
                    <a:pt x="159" y="977"/>
                    <a:pt x="152" y="975"/>
                  </a:cubicBezTo>
                  <a:cubicBezTo>
                    <a:pt x="145" y="973"/>
                    <a:pt x="139" y="966"/>
                    <a:pt x="139" y="966"/>
                  </a:cubicBezTo>
                  <a:cubicBezTo>
                    <a:pt x="139" y="966"/>
                    <a:pt x="140" y="977"/>
                    <a:pt x="143" y="986"/>
                  </a:cubicBezTo>
                  <a:cubicBezTo>
                    <a:pt x="146" y="995"/>
                    <a:pt x="143" y="1034"/>
                    <a:pt x="128" y="1034"/>
                  </a:cubicBezTo>
                  <a:cubicBezTo>
                    <a:pt x="126" y="1034"/>
                    <a:pt x="124" y="1033"/>
                    <a:pt x="122" y="1033"/>
                  </a:cubicBezTo>
                  <a:cubicBezTo>
                    <a:pt x="122" y="726"/>
                    <a:pt x="122" y="726"/>
                    <a:pt x="122" y="726"/>
                  </a:cubicBezTo>
                  <a:cubicBezTo>
                    <a:pt x="122" y="720"/>
                    <a:pt x="123" y="713"/>
                    <a:pt x="125" y="709"/>
                  </a:cubicBezTo>
                  <a:cubicBezTo>
                    <a:pt x="128" y="701"/>
                    <a:pt x="125" y="685"/>
                    <a:pt x="125" y="662"/>
                  </a:cubicBezTo>
                  <a:cubicBezTo>
                    <a:pt x="125" y="662"/>
                    <a:pt x="124" y="671"/>
                    <a:pt x="122" y="680"/>
                  </a:cubicBezTo>
                  <a:lnTo>
                    <a:pt x="122" y="0"/>
                  </a:lnTo>
                  <a:close/>
                  <a:moveTo>
                    <a:pt x="121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680"/>
                    <a:pt x="122" y="680"/>
                    <a:pt x="122" y="680"/>
                  </a:cubicBezTo>
                  <a:cubicBezTo>
                    <a:pt x="121" y="687"/>
                    <a:pt x="120" y="694"/>
                    <a:pt x="119" y="698"/>
                  </a:cubicBezTo>
                  <a:cubicBezTo>
                    <a:pt x="116" y="708"/>
                    <a:pt x="120" y="714"/>
                    <a:pt x="120" y="721"/>
                  </a:cubicBezTo>
                  <a:cubicBezTo>
                    <a:pt x="120" y="728"/>
                    <a:pt x="121" y="737"/>
                    <a:pt x="121" y="737"/>
                  </a:cubicBezTo>
                  <a:cubicBezTo>
                    <a:pt x="121" y="737"/>
                    <a:pt x="122" y="732"/>
                    <a:pt x="122" y="726"/>
                  </a:cubicBezTo>
                  <a:cubicBezTo>
                    <a:pt x="122" y="1033"/>
                    <a:pt x="122" y="1033"/>
                    <a:pt x="122" y="1033"/>
                  </a:cubicBezTo>
                  <a:cubicBezTo>
                    <a:pt x="110" y="1029"/>
                    <a:pt x="101" y="1014"/>
                    <a:pt x="101" y="992"/>
                  </a:cubicBezTo>
                  <a:cubicBezTo>
                    <a:pt x="102" y="967"/>
                    <a:pt x="96" y="963"/>
                    <a:pt x="100" y="948"/>
                  </a:cubicBezTo>
                  <a:cubicBezTo>
                    <a:pt x="104" y="934"/>
                    <a:pt x="100" y="923"/>
                    <a:pt x="92" y="901"/>
                  </a:cubicBezTo>
                  <a:cubicBezTo>
                    <a:pt x="85" y="878"/>
                    <a:pt x="58" y="781"/>
                    <a:pt x="59" y="756"/>
                  </a:cubicBezTo>
                  <a:cubicBezTo>
                    <a:pt x="61" y="731"/>
                    <a:pt x="63" y="709"/>
                    <a:pt x="61" y="692"/>
                  </a:cubicBezTo>
                  <a:cubicBezTo>
                    <a:pt x="59" y="675"/>
                    <a:pt x="57" y="661"/>
                    <a:pt x="57" y="661"/>
                  </a:cubicBezTo>
                  <a:cubicBezTo>
                    <a:pt x="57" y="661"/>
                    <a:pt x="39" y="669"/>
                    <a:pt x="39" y="645"/>
                  </a:cubicBezTo>
                  <a:cubicBezTo>
                    <a:pt x="39" y="621"/>
                    <a:pt x="35" y="551"/>
                    <a:pt x="34" y="530"/>
                  </a:cubicBezTo>
                  <a:cubicBezTo>
                    <a:pt x="32" y="509"/>
                    <a:pt x="35" y="468"/>
                    <a:pt x="35" y="468"/>
                  </a:cubicBezTo>
                  <a:cubicBezTo>
                    <a:pt x="35" y="468"/>
                    <a:pt x="18" y="467"/>
                    <a:pt x="13" y="464"/>
                  </a:cubicBezTo>
                  <a:cubicBezTo>
                    <a:pt x="7" y="462"/>
                    <a:pt x="27" y="426"/>
                    <a:pt x="31" y="411"/>
                  </a:cubicBezTo>
                  <a:cubicBezTo>
                    <a:pt x="35" y="397"/>
                    <a:pt x="34" y="372"/>
                    <a:pt x="34" y="372"/>
                  </a:cubicBezTo>
                  <a:cubicBezTo>
                    <a:pt x="34" y="372"/>
                    <a:pt x="4" y="370"/>
                    <a:pt x="2" y="344"/>
                  </a:cubicBezTo>
                  <a:cubicBezTo>
                    <a:pt x="1" y="319"/>
                    <a:pt x="0" y="282"/>
                    <a:pt x="2" y="266"/>
                  </a:cubicBezTo>
                  <a:cubicBezTo>
                    <a:pt x="5" y="251"/>
                    <a:pt x="5" y="253"/>
                    <a:pt x="8" y="232"/>
                  </a:cubicBezTo>
                  <a:cubicBezTo>
                    <a:pt x="10" y="212"/>
                    <a:pt x="21" y="177"/>
                    <a:pt x="31" y="175"/>
                  </a:cubicBezTo>
                  <a:cubicBezTo>
                    <a:pt x="42" y="174"/>
                    <a:pt x="55" y="166"/>
                    <a:pt x="55" y="166"/>
                  </a:cubicBezTo>
                  <a:cubicBezTo>
                    <a:pt x="55" y="166"/>
                    <a:pt x="44" y="154"/>
                    <a:pt x="57" y="143"/>
                  </a:cubicBezTo>
                  <a:cubicBezTo>
                    <a:pt x="70" y="133"/>
                    <a:pt x="77" y="129"/>
                    <a:pt x="71" y="115"/>
                  </a:cubicBezTo>
                  <a:cubicBezTo>
                    <a:pt x="66" y="101"/>
                    <a:pt x="70" y="91"/>
                    <a:pt x="73" y="73"/>
                  </a:cubicBezTo>
                  <a:cubicBezTo>
                    <a:pt x="76" y="55"/>
                    <a:pt x="85" y="1"/>
                    <a:pt x="1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">
              <a:extLst>
                <a:ext uri="{FF2B5EF4-FFF2-40B4-BE49-F238E27FC236}">
                  <a16:creationId xmlns="" xmlns:a16="http://schemas.microsoft.com/office/drawing/2014/main" id="{68B8E4DE-F228-4206-9502-B396E1964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689"/>
              <a:ext cx="146" cy="279"/>
            </a:xfrm>
            <a:custGeom>
              <a:avLst/>
              <a:gdLst>
                <a:gd name="T0" fmla="*/ 1 w 61"/>
                <a:gd name="T1" fmla="*/ 3 h 118"/>
                <a:gd name="T2" fmla="*/ 17 w 61"/>
                <a:gd name="T3" fmla="*/ 27 h 118"/>
                <a:gd name="T4" fmla="*/ 27 w 61"/>
                <a:gd name="T5" fmla="*/ 82 h 118"/>
                <a:gd name="T6" fmla="*/ 38 w 61"/>
                <a:gd name="T7" fmla="*/ 59 h 118"/>
                <a:gd name="T8" fmla="*/ 43 w 61"/>
                <a:gd name="T9" fmla="*/ 32 h 118"/>
                <a:gd name="T10" fmla="*/ 60 w 61"/>
                <a:gd name="T11" fmla="*/ 0 h 118"/>
                <a:gd name="T12" fmla="*/ 60 w 61"/>
                <a:gd name="T13" fmla="*/ 21 h 118"/>
                <a:gd name="T14" fmla="*/ 43 w 61"/>
                <a:gd name="T15" fmla="*/ 74 h 118"/>
                <a:gd name="T16" fmla="*/ 29 w 61"/>
                <a:gd name="T17" fmla="*/ 111 h 118"/>
                <a:gd name="T18" fmla="*/ 14 w 61"/>
                <a:gd name="T19" fmla="*/ 76 h 118"/>
                <a:gd name="T20" fmla="*/ 1 w 61"/>
                <a:gd name="T21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18">
                  <a:moveTo>
                    <a:pt x="1" y="3"/>
                  </a:moveTo>
                  <a:cubicBezTo>
                    <a:pt x="1" y="3"/>
                    <a:pt x="17" y="16"/>
                    <a:pt x="17" y="27"/>
                  </a:cubicBezTo>
                  <a:cubicBezTo>
                    <a:pt x="17" y="37"/>
                    <a:pt x="24" y="72"/>
                    <a:pt x="27" y="82"/>
                  </a:cubicBezTo>
                  <a:cubicBezTo>
                    <a:pt x="30" y="93"/>
                    <a:pt x="32" y="70"/>
                    <a:pt x="38" y="59"/>
                  </a:cubicBezTo>
                  <a:cubicBezTo>
                    <a:pt x="43" y="49"/>
                    <a:pt x="46" y="40"/>
                    <a:pt x="43" y="32"/>
                  </a:cubicBezTo>
                  <a:cubicBezTo>
                    <a:pt x="39" y="24"/>
                    <a:pt x="52" y="20"/>
                    <a:pt x="60" y="0"/>
                  </a:cubicBezTo>
                  <a:cubicBezTo>
                    <a:pt x="61" y="8"/>
                    <a:pt x="60" y="14"/>
                    <a:pt x="60" y="21"/>
                  </a:cubicBezTo>
                  <a:cubicBezTo>
                    <a:pt x="60" y="29"/>
                    <a:pt x="47" y="66"/>
                    <a:pt x="43" y="74"/>
                  </a:cubicBezTo>
                  <a:cubicBezTo>
                    <a:pt x="40" y="81"/>
                    <a:pt x="30" y="104"/>
                    <a:pt x="29" y="111"/>
                  </a:cubicBezTo>
                  <a:cubicBezTo>
                    <a:pt x="28" y="118"/>
                    <a:pt x="19" y="98"/>
                    <a:pt x="14" y="76"/>
                  </a:cubicBezTo>
                  <a:cubicBezTo>
                    <a:pt x="9" y="55"/>
                    <a:pt x="0" y="2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7">
              <a:extLst>
                <a:ext uri="{FF2B5EF4-FFF2-40B4-BE49-F238E27FC236}">
                  <a16:creationId xmlns="" xmlns:a16="http://schemas.microsoft.com/office/drawing/2014/main" id="{E1F73477-9962-4556-A862-29C0EF148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1" y="1070"/>
              <a:ext cx="27" cy="61"/>
            </a:xfrm>
            <a:custGeom>
              <a:avLst/>
              <a:gdLst>
                <a:gd name="T0" fmla="*/ 8 w 11"/>
                <a:gd name="T1" fmla="*/ 26 h 26"/>
                <a:gd name="T2" fmla="*/ 11 w 11"/>
                <a:gd name="T3" fmla="*/ 11 h 26"/>
                <a:gd name="T4" fmla="*/ 11 w 11"/>
                <a:gd name="T5" fmla="*/ 0 h 26"/>
                <a:gd name="T6" fmla="*/ 2 w 11"/>
                <a:gd name="T7" fmla="*/ 2 h 26"/>
                <a:gd name="T8" fmla="*/ 0 w 11"/>
                <a:gd name="T9" fmla="*/ 23 h 26"/>
                <a:gd name="T10" fmla="*/ 8 w 11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6">
                  <a:moveTo>
                    <a:pt x="8" y="26"/>
                  </a:moveTo>
                  <a:cubicBezTo>
                    <a:pt x="8" y="26"/>
                    <a:pt x="10" y="19"/>
                    <a:pt x="11" y="11"/>
                  </a:cubicBezTo>
                  <a:cubicBezTo>
                    <a:pt x="11" y="3"/>
                    <a:pt x="11" y="0"/>
                    <a:pt x="1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18"/>
                    <a:pt x="0" y="23"/>
                  </a:cubicBezTo>
                  <a:cubicBezTo>
                    <a:pt x="4" y="26"/>
                    <a:pt x="8" y="26"/>
                    <a:pt x="8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8">
              <a:extLst>
                <a:ext uri="{FF2B5EF4-FFF2-40B4-BE49-F238E27FC236}">
                  <a16:creationId xmlns="" xmlns:a16="http://schemas.microsoft.com/office/drawing/2014/main" id="{BF5CCCBB-84E6-40E9-8563-8A4268006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" y="1193"/>
              <a:ext cx="28" cy="62"/>
            </a:xfrm>
            <a:custGeom>
              <a:avLst/>
              <a:gdLst>
                <a:gd name="T0" fmla="*/ 3 w 12"/>
                <a:gd name="T1" fmla="*/ 0 h 26"/>
                <a:gd name="T2" fmla="*/ 0 w 12"/>
                <a:gd name="T3" fmla="*/ 21 h 26"/>
                <a:gd name="T4" fmla="*/ 12 w 12"/>
                <a:gd name="T5" fmla="*/ 21 h 26"/>
                <a:gd name="T6" fmla="*/ 12 w 12"/>
                <a:gd name="T7" fmla="*/ 0 h 26"/>
                <a:gd name="T8" fmla="*/ 3 w 1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6">
                  <a:moveTo>
                    <a:pt x="3" y="0"/>
                  </a:moveTo>
                  <a:cubicBezTo>
                    <a:pt x="3" y="0"/>
                    <a:pt x="1" y="16"/>
                    <a:pt x="0" y="21"/>
                  </a:cubicBezTo>
                  <a:cubicBezTo>
                    <a:pt x="0" y="26"/>
                    <a:pt x="12" y="21"/>
                    <a:pt x="12" y="2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486D770B-2B74-4019-B817-118938C7D760}"/>
              </a:ext>
            </a:extLst>
          </p:cNvPr>
          <p:cNvSpPr/>
          <p:nvPr/>
        </p:nvSpPr>
        <p:spPr>
          <a:xfrm>
            <a:off x="491594" y="1631017"/>
            <a:ext cx="8336352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it-IT" dirty="0" smtClean="0"/>
              <a:t>Il consumatore avrà accesso alla Comunità Nazionale di Riscaldamento, vale a dire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360506D-0E0F-4541-9271-A394985DB1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456" y="3284147"/>
            <a:ext cx="1446582" cy="3061593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="" xmlns:a16="http://schemas.microsoft.com/office/drawing/2014/main" id="{C84B7A1F-29D1-4F88-9151-6CBA4B4A58AB}"/>
              </a:ext>
            </a:extLst>
          </p:cNvPr>
          <p:cNvSpPr/>
          <p:nvPr/>
        </p:nvSpPr>
        <p:spPr>
          <a:xfrm>
            <a:off x="825193" y="2220748"/>
            <a:ext cx="3884388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it-IT" dirty="0" smtClean="0"/>
              <a:t>Contatto diretto con i </a:t>
            </a:r>
            <a:r>
              <a:rPr lang="it-IT" b="1" dirty="0" smtClean="0"/>
              <a:t>professionisti</a:t>
            </a:r>
            <a:r>
              <a:rPr lang="it-IT" dirty="0" smtClean="0"/>
              <a:t> che hanno aderito ad HARP e possono assistere nell’acquistare nuove soluzioni di riscaldamento</a:t>
            </a:r>
            <a:endParaRPr lang="it-IT" b="1" dirty="0"/>
          </a:p>
        </p:txBody>
      </p:sp>
      <p:sp>
        <p:nvSpPr>
          <p:cNvPr id="177" name="Rectángulo 176">
            <a:extLst>
              <a:ext uri="{FF2B5EF4-FFF2-40B4-BE49-F238E27FC236}">
                <a16:creationId xmlns="" xmlns:a16="http://schemas.microsoft.com/office/drawing/2014/main" id="{BA0A80BD-FF4A-422D-B954-97FB0A193035}"/>
              </a:ext>
            </a:extLst>
          </p:cNvPr>
          <p:cNvSpPr/>
          <p:nvPr/>
        </p:nvSpPr>
        <p:spPr>
          <a:xfrm>
            <a:off x="5596441" y="2220748"/>
            <a:ext cx="3387269" cy="9233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it-IT" dirty="0" smtClean="0"/>
              <a:t>Accesso a informazioni sugli incentivi resi disponibili dalle autorità nazionali</a:t>
            </a:r>
            <a:endParaRPr lang="es-ES" dirty="0"/>
          </a:p>
        </p:txBody>
      </p:sp>
      <p:sp>
        <p:nvSpPr>
          <p:cNvPr id="178" name="Elipse 177">
            <a:extLst>
              <a:ext uri="{FF2B5EF4-FFF2-40B4-BE49-F238E27FC236}">
                <a16:creationId xmlns="" xmlns:a16="http://schemas.microsoft.com/office/drawing/2014/main" id="{571F335A-1E6A-488B-BFA5-3CA0DAF28E2A}"/>
              </a:ext>
            </a:extLst>
          </p:cNvPr>
          <p:cNvSpPr/>
          <p:nvPr/>
        </p:nvSpPr>
        <p:spPr>
          <a:xfrm>
            <a:off x="215593" y="2360422"/>
            <a:ext cx="609600" cy="694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CuadroTexto 178">
            <a:extLst>
              <a:ext uri="{FF2B5EF4-FFF2-40B4-BE49-F238E27FC236}">
                <a16:creationId xmlns="" xmlns:a16="http://schemas.microsoft.com/office/drawing/2014/main" id="{8D2E7223-1169-45FF-98D0-924B992B36FD}"/>
              </a:ext>
            </a:extLst>
          </p:cNvPr>
          <p:cNvSpPr txBox="1"/>
          <p:nvPr/>
        </p:nvSpPr>
        <p:spPr>
          <a:xfrm>
            <a:off x="348217" y="2421475"/>
            <a:ext cx="34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="" xmlns:a16="http://schemas.microsoft.com/office/drawing/2014/main" id="{90A44FA1-DBC5-4BF3-BE67-3DBAA9EE020D}"/>
              </a:ext>
            </a:extLst>
          </p:cNvPr>
          <p:cNvSpPr/>
          <p:nvPr/>
        </p:nvSpPr>
        <p:spPr>
          <a:xfrm>
            <a:off x="4983671" y="2339538"/>
            <a:ext cx="609600" cy="694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uadroTexto 22">
            <a:extLst>
              <a:ext uri="{FF2B5EF4-FFF2-40B4-BE49-F238E27FC236}">
                <a16:creationId xmlns="" xmlns:a16="http://schemas.microsoft.com/office/drawing/2014/main" id="{9D87E93E-71DE-4E8B-899F-907C20F59E28}"/>
              </a:ext>
            </a:extLst>
          </p:cNvPr>
          <p:cNvSpPr txBox="1"/>
          <p:nvPr/>
        </p:nvSpPr>
        <p:spPr>
          <a:xfrm>
            <a:off x="5116295" y="2400591"/>
            <a:ext cx="34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14366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Concluisoni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="" xmlns:a16="http://schemas.microsoft.com/office/drawing/2014/main" id="{DE4695CA-A3BC-4E2E-A001-0E89102FCB7F}"/>
              </a:ext>
            </a:extLst>
          </p:cNvPr>
          <p:cNvSpPr/>
          <p:nvPr/>
        </p:nvSpPr>
        <p:spPr>
          <a:xfrm>
            <a:off x="138679" y="1900967"/>
            <a:ext cx="4744278" cy="481670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600" dirty="0" smtClean="0"/>
              <a:t>Maggiore </a:t>
            </a:r>
            <a:r>
              <a:rPr lang="it-IT" sz="1600" b="1" dirty="0" smtClean="0"/>
              <a:t>consapevolezza, informazione e consigli </a:t>
            </a:r>
            <a:r>
              <a:rPr lang="it-IT" sz="1600" dirty="0" smtClean="0"/>
              <a:t>sulle possibilità tecniche e costi </a:t>
            </a:r>
            <a:r>
              <a:rPr lang="it-IT" sz="1600" dirty="0" smtClean="0"/>
              <a:t>di energia reali </a:t>
            </a:r>
            <a:r>
              <a:rPr lang="it-IT" sz="1600" b="1" dirty="0" smtClean="0"/>
              <a:t>supporterebbero</a:t>
            </a:r>
            <a:r>
              <a:rPr lang="it-IT" sz="1600" dirty="0" smtClean="0"/>
              <a:t> l’attuale basso </a:t>
            </a:r>
            <a:r>
              <a:rPr lang="it-IT" sz="1600" b="1" dirty="0" smtClean="0"/>
              <a:t>tasso di sostituzione </a:t>
            </a:r>
            <a:r>
              <a:rPr lang="it-IT" sz="1600" dirty="0" smtClean="0"/>
              <a:t>di impianto di riscaldamento inefficiente </a:t>
            </a:r>
            <a:r>
              <a:rPr lang="en-US" sz="1600" dirty="0" smtClean="0"/>
              <a:t>(</a:t>
            </a:r>
            <a:r>
              <a:rPr lang="en-US" sz="1600" dirty="0"/>
              <a:t>4%).</a:t>
            </a:r>
            <a:endParaRPr lang="en-GB" sz="16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HARP </a:t>
            </a:r>
            <a:r>
              <a:rPr lang="it-IT" sz="1600" dirty="0" smtClean="0"/>
              <a:t>creerà una </a:t>
            </a:r>
            <a:r>
              <a:rPr lang="it-IT" sz="1600" b="1" dirty="0" smtClean="0"/>
              <a:t>Comunità Nazionale di Riscaldamento </a:t>
            </a:r>
            <a:r>
              <a:rPr lang="it-IT" sz="1600" dirty="0" smtClean="0"/>
              <a:t>dove i consumatori avranno accesso a </a:t>
            </a:r>
            <a:r>
              <a:rPr lang="it-IT" sz="1600" b="1" dirty="0" smtClean="0"/>
              <a:t>professionisti formati HARP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b="1" dirty="0" smtClean="0"/>
              <a:t>I professionisti </a:t>
            </a:r>
            <a:r>
              <a:rPr lang="it-IT" sz="1600" b="1" dirty="0" smtClean="0"/>
              <a:t>svolgono un ruolo fondamentale nel processo decisionale del consumatore </a:t>
            </a:r>
            <a:r>
              <a:rPr lang="it-IT" sz="1600" dirty="0" smtClean="0"/>
              <a:t>con</a:t>
            </a:r>
            <a:r>
              <a:rPr lang="en-GB" sz="1600" dirty="0" smtClean="0"/>
              <a:t>:</a:t>
            </a:r>
            <a:r>
              <a:rPr lang="en-GB" sz="1600" dirty="0" smtClean="0"/>
              <a:t> </a:t>
            </a:r>
            <a:endParaRPr lang="en-GB" sz="1600" dirty="0"/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dirty="0" smtClean="0"/>
              <a:t>La panoramica delle alternative più efficienti disponibili sul mercato </a:t>
            </a:r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dirty="0" smtClean="0"/>
              <a:t>La lista di co-benefici oltre al risparmio energetico e </a:t>
            </a:r>
            <a:r>
              <a:rPr lang="it-IT" sz="1600" dirty="0" smtClean="0"/>
              <a:t>economico</a:t>
            </a:r>
            <a:endParaRPr lang="it-IT" sz="1600" dirty="0" smtClean="0"/>
          </a:p>
          <a:p>
            <a:pPr marL="914400" lvl="1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dirty="0" smtClean="0"/>
              <a:t>Informazioni riguardo agli attuali sussidi pubblici nazionali per la sostituzione degli impianti di riscaldamento</a:t>
            </a:r>
            <a:endParaRPr lang="it-IT" sz="1600" dirty="0"/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2EFC9557-1DB9-48EA-89C1-089C6B85A6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32" t="29157" r="41562" b="18414"/>
          <a:stretch/>
        </p:blipFill>
        <p:spPr>
          <a:xfrm>
            <a:off x="4882957" y="2358512"/>
            <a:ext cx="3904686" cy="262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9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63B345"/>
                </a:solidFill>
              </a:rPr>
              <a:t>Struttura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155823"/>
            <a:ext cx="8064417" cy="4351338"/>
          </a:xfrm>
        </p:spPr>
        <p:txBody>
          <a:bodyPr>
            <a:normAutofit/>
          </a:bodyPr>
          <a:lstStyle/>
          <a:p>
            <a:r>
              <a:rPr lang="it-IT" dirty="0"/>
              <a:t>Modulo 0 – Introduzione al programma formativo</a:t>
            </a:r>
          </a:p>
          <a:p>
            <a:r>
              <a:rPr lang="it-IT" dirty="0"/>
              <a:t>Modulo 1 – Situazione attuale degli impianti di riscaldamento in Europa</a:t>
            </a:r>
          </a:p>
          <a:p>
            <a:r>
              <a:rPr lang="it-IT" dirty="0"/>
              <a:t>Modulo 2 – </a:t>
            </a:r>
            <a:r>
              <a:rPr lang="it-IT" dirty="0" err="1"/>
              <a:t>Etichettamento</a:t>
            </a:r>
            <a:r>
              <a:rPr lang="it-IT" dirty="0"/>
              <a:t> di impianti di riscaldamento esistenti con il </a:t>
            </a:r>
            <a:r>
              <a:rPr lang="it-IT" dirty="0" err="1"/>
              <a:t>Tool</a:t>
            </a:r>
            <a:r>
              <a:rPr lang="it-IT" dirty="0"/>
              <a:t> HARP</a:t>
            </a:r>
          </a:p>
          <a:p>
            <a:r>
              <a:rPr lang="it-IT" dirty="0"/>
              <a:t>Modulo 3 – Il </a:t>
            </a:r>
            <a:r>
              <a:rPr lang="it-IT" dirty="0" err="1"/>
              <a:t>Tool</a:t>
            </a:r>
            <a:r>
              <a:rPr lang="it-IT" dirty="0"/>
              <a:t> HARP. Il percorso </a:t>
            </a:r>
          </a:p>
          <a:p>
            <a:r>
              <a:rPr lang="it-IT" b="1" dirty="0"/>
              <a:t>Modulo 4 – Integrare HARP ai tuoi clienti</a:t>
            </a:r>
          </a:p>
        </p:txBody>
      </p:sp>
    </p:spTree>
    <p:extLst>
      <p:ext uri="{BB962C8B-B14F-4D97-AF65-F5344CB8AC3E}">
        <p14:creationId xmlns:p14="http://schemas.microsoft.com/office/powerpoint/2010/main" val="1127751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3B345"/>
                </a:solidFill>
              </a:rPr>
              <a:t>SOMMARIO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155823"/>
            <a:ext cx="8064417" cy="43513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 smtClean="0"/>
              <a:t>Preoccupazioni dei consumatori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 smtClean="0"/>
              <a:t>Professionisti</a:t>
            </a:r>
            <a:r>
              <a:rPr lang="en-US" dirty="0" smtClean="0"/>
              <a:t>: </a:t>
            </a:r>
            <a:r>
              <a:rPr lang="it-IT" dirty="0" smtClean="0"/>
              <a:t>il</a:t>
            </a:r>
            <a:r>
              <a:rPr lang="en-US" dirty="0" smtClean="0"/>
              <a:t> </a:t>
            </a:r>
            <a:r>
              <a:rPr lang="it-IT" dirty="0" smtClean="0"/>
              <a:t>canale</a:t>
            </a:r>
            <a:r>
              <a:rPr lang="en-US" dirty="0" smtClean="0"/>
              <a:t> </a:t>
            </a:r>
            <a:r>
              <a:rPr lang="it-IT" dirty="0" smtClean="0"/>
              <a:t>d’informazione</a:t>
            </a:r>
            <a:r>
              <a:rPr lang="en-US" dirty="0" smtClean="0"/>
              <a:t> </a:t>
            </a:r>
            <a:r>
              <a:rPr lang="it-IT" dirty="0" smtClean="0"/>
              <a:t>preferenziale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 smtClean="0"/>
              <a:t>Servizio clienti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 smtClean="0"/>
              <a:t>Incentivare la sostituzione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 smtClean="0"/>
              <a:t>Conclusioni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43252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5400" dirty="0" smtClean="0"/>
              <a:t>Preoccupazioni dei consumatori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141863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30005"/>
            <a:ext cx="7558709" cy="1325563"/>
          </a:xfrm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Preoccupazioni dei consumatori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76" name="Freeform 7">
            <a:extLst>
              <a:ext uri="{FF2B5EF4-FFF2-40B4-BE49-F238E27FC236}">
                <a16:creationId xmlns="" xmlns:a16="http://schemas.microsoft.com/office/drawing/2014/main" id="{77607A8E-B024-4D06-A9E1-CF3F77DCA638}"/>
              </a:ext>
            </a:extLst>
          </p:cNvPr>
          <p:cNvSpPr>
            <a:spLocks/>
          </p:cNvSpPr>
          <p:nvPr/>
        </p:nvSpPr>
        <p:spPr bwMode="auto">
          <a:xfrm>
            <a:off x="3015041" y="5608838"/>
            <a:ext cx="2376000" cy="525600"/>
          </a:xfrm>
          <a:custGeom>
            <a:avLst/>
            <a:gdLst>
              <a:gd name="T0" fmla="*/ 1972 w 1972"/>
              <a:gd name="T1" fmla="*/ 185 h 369"/>
              <a:gd name="T2" fmla="*/ 1778 w 1972"/>
              <a:gd name="T3" fmla="*/ 0 h 369"/>
              <a:gd name="T4" fmla="*/ 1778 w 1972"/>
              <a:gd name="T5" fmla="*/ 0 h 369"/>
              <a:gd name="T6" fmla="*/ 0 w 1972"/>
              <a:gd name="T7" fmla="*/ 0 h 369"/>
              <a:gd name="T8" fmla="*/ 0 w 1972"/>
              <a:gd name="T9" fmla="*/ 369 h 369"/>
              <a:gd name="T10" fmla="*/ 1778 w 1972"/>
              <a:gd name="T11" fmla="*/ 369 h 369"/>
              <a:gd name="T12" fmla="*/ 1778 w 1972"/>
              <a:gd name="T13" fmla="*/ 369 h 369"/>
              <a:gd name="T14" fmla="*/ 1972 w 1972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72" h="369">
                <a:moveTo>
                  <a:pt x="1972" y="185"/>
                </a:moveTo>
                <a:lnTo>
                  <a:pt x="1778" y="0"/>
                </a:lnTo>
                <a:lnTo>
                  <a:pt x="1778" y="0"/>
                </a:lnTo>
                <a:lnTo>
                  <a:pt x="0" y="0"/>
                </a:lnTo>
                <a:lnTo>
                  <a:pt x="0" y="369"/>
                </a:lnTo>
                <a:lnTo>
                  <a:pt x="1778" y="369"/>
                </a:lnTo>
                <a:lnTo>
                  <a:pt x="1778" y="369"/>
                </a:lnTo>
                <a:lnTo>
                  <a:pt x="1972" y="18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ctr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7" name="Freeform 8">
            <a:extLst>
              <a:ext uri="{FF2B5EF4-FFF2-40B4-BE49-F238E27FC236}">
                <a16:creationId xmlns="" xmlns:a16="http://schemas.microsoft.com/office/drawing/2014/main" id="{84BE50BD-7E05-4B23-A1CC-995E7888E79F}"/>
              </a:ext>
            </a:extLst>
          </p:cNvPr>
          <p:cNvSpPr>
            <a:spLocks/>
          </p:cNvSpPr>
          <p:nvPr/>
        </p:nvSpPr>
        <p:spPr bwMode="auto">
          <a:xfrm>
            <a:off x="3015039" y="5088008"/>
            <a:ext cx="2376000" cy="525600"/>
          </a:xfrm>
          <a:custGeom>
            <a:avLst/>
            <a:gdLst>
              <a:gd name="T0" fmla="*/ 1513 w 1513"/>
              <a:gd name="T1" fmla="*/ 185 h 372"/>
              <a:gd name="T2" fmla="*/ 1319 w 1513"/>
              <a:gd name="T3" fmla="*/ 0 h 372"/>
              <a:gd name="T4" fmla="*/ 1319 w 1513"/>
              <a:gd name="T5" fmla="*/ 0 h 372"/>
              <a:gd name="T6" fmla="*/ 0 w 1513"/>
              <a:gd name="T7" fmla="*/ 0 h 372"/>
              <a:gd name="T8" fmla="*/ 0 w 1513"/>
              <a:gd name="T9" fmla="*/ 372 h 372"/>
              <a:gd name="T10" fmla="*/ 1319 w 1513"/>
              <a:gd name="T11" fmla="*/ 372 h 372"/>
              <a:gd name="T12" fmla="*/ 1319 w 1513"/>
              <a:gd name="T13" fmla="*/ 369 h 372"/>
              <a:gd name="T14" fmla="*/ 1513 w 1513"/>
              <a:gd name="T15" fmla="*/ 18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372">
                <a:moveTo>
                  <a:pt x="1513" y="185"/>
                </a:moveTo>
                <a:lnTo>
                  <a:pt x="1319" y="0"/>
                </a:lnTo>
                <a:lnTo>
                  <a:pt x="1319" y="0"/>
                </a:lnTo>
                <a:lnTo>
                  <a:pt x="0" y="0"/>
                </a:lnTo>
                <a:lnTo>
                  <a:pt x="0" y="372"/>
                </a:lnTo>
                <a:lnTo>
                  <a:pt x="1319" y="372"/>
                </a:lnTo>
                <a:lnTo>
                  <a:pt x="1319" y="369"/>
                </a:lnTo>
                <a:lnTo>
                  <a:pt x="1513" y="185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ctr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8" name="Freeform 9">
            <a:extLst>
              <a:ext uri="{FF2B5EF4-FFF2-40B4-BE49-F238E27FC236}">
                <a16:creationId xmlns="" xmlns:a16="http://schemas.microsoft.com/office/drawing/2014/main" id="{180C0D0D-3879-4CDC-9B1E-01585B4269E7}"/>
              </a:ext>
            </a:extLst>
          </p:cNvPr>
          <p:cNvSpPr>
            <a:spLocks/>
          </p:cNvSpPr>
          <p:nvPr/>
        </p:nvSpPr>
        <p:spPr bwMode="auto">
          <a:xfrm>
            <a:off x="3015039" y="3508474"/>
            <a:ext cx="2376000" cy="525600"/>
          </a:xfrm>
          <a:custGeom>
            <a:avLst/>
            <a:gdLst>
              <a:gd name="T0" fmla="*/ 1726 w 1726"/>
              <a:gd name="T1" fmla="*/ 185 h 370"/>
              <a:gd name="T2" fmla="*/ 1530 w 1726"/>
              <a:gd name="T3" fmla="*/ 0 h 370"/>
              <a:gd name="T4" fmla="*/ 1530 w 1726"/>
              <a:gd name="T5" fmla="*/ 0 h 370"/>
              <a:gd name="T6" fmla="*/ 0 w 1726"/>
              <a:gd name="T7" fmla="*/ 0 h 370"/>
              <a:gd name="T8" fmla="*/ 0 w 1726"/>
              <a:gd name="T9" fmla="*/ 370 h 370"/>
              <a:gd name="T10" fmla="*/ 1530 w 1726"/>
              <a:gd name="T11" fmla="*/ 370 h 370"/>
              <a:gd name="T12" fmla="*/ 1530 w 1726"/>
              <a:gd name="T13" fmla="*/ 370 h 370"/>
              <a:gd name="T14" fmla="*/ 1726 w 1726"/>
              <a:gd name="T15" fmla="*/ 18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6" h="370">
                <a:moveTo>
                  <a:pt x="1726" y="185"/>
                </a:moveTo>
                <a:lnTo>
                  <a:pt x="1530" y="0"/>
                </a:lnTo>
                <a:lnTo>
                  <a:pt x="1530" y="0"/>
                </a:lnTo>
                <a:lnTo>
                  <a:pt x="0" y="0"/>
                </a:lnTo>
                <a:lnTo>
                  <a:pt x="0" y="370"/>
                </a:lnTo>
                <a:lnTo>
                  <a:pt x="1530" y="370"/>
                </a:lnTo>
                <a:lnTo>
                  <a:pt x="1530" y="370"/>
                </a:lnTo>
                <a:lnTo>
                  <a:pt x="1726" y="18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ctr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9" name="Freeform 10">
            <a:extLst>
              <a:ext uri="{FF2B5EF4-FFF2-40B4-BE49-F238E27FC236}">
                <a16:creationId xmlns="" xmlns:a16="http://schemas.microsoft.com/office/drawing/2014/main" id="{FC077194-7E0C-41F2-B50C-C0926C6FC0C0}"/>
              </a:ext>
            </a:extLst>
          </p:cNvPr>
          <p:cNvSpPr>
            <a:spLocks/>
          </p:cNvSpPr>
          <p:nvPr/>
        </p:nvSpPr>
        <p:spPr bwMode="auto">
          <a:xfrm>
            <a:off x="3015040" y="2986755"/>
            <a:ext cx="2376000" cy="525600"/>
          </a:xfrm>
          <a:custGeom>
            <a:avLst/>
            <a:gdLst>
              <a:gd name="T0" fmla="*/ 2053 w 2053"/>
              <a:gd name="T1" fmla="*/ 187 h 371"/>
              <a:gd name="T2" fmla="*/ 1859 w 2053"/>
              <a:gd name="T3" fmla="*/ 2 h 371"/>
              <a:gd name="T4" fmla="*/ 1859 w 2053"/>
              <a:gd name="T5" fmla="*/ 0 h 371"/>
              <a:gd name="T6" fmla="*/ 0 w 2053"/>
              <a:gd name="T7" fmla="*/ 0 h 371"/>
              <a:gd name="T8" fmla="*/ 0 w 2053"/>
              <a:gd name="T9" fmla="*/ 371 h 371"/>
              <a:gd name="T10" fmla="*/ 1859 w 2053"/>
              <a:gd name="T11" fmla="*/ 371 h 371"/>
              <a:gd name="T12" fmla="*/ 1859 w 2053"/>
              <a:gd name="T13" fmla="*/ 371 h 371"/>
              <a:gd name="T14" fmla="*/ 2053 w 2053"/>
              <a:gd name="T15" fmla="*/ 18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53" h="371">
                <a:moveTo>
                  <a:pt x="2053" y="187"/>
                </a:moveTo>
                <a:lnTo>
                  <a:pt x="1859" y="2"/>
                </a:lnTo>
                <a:lnTo>
                  <a:pt x="1859" y="0"/>
                </a:lnTo>
                <a:lnTo>
                  <a:pt x="0" y="0"/>
                </a:lnTo>
                <a:lnTo>
                  <a:pt x="0" y="371"/>
                </a:lnTo>
                <a:lnTo>
                  <a:pt x="1859" y="371"/>
                </a:lnTo>
                <a:lnTo>
                  <a:pt x="1859" y="371"/>
                </a:lnTo>
                <a:lnTo>
                  <a:pt x="2053" y="18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ctr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0" name="Freeform 11">
            <a:extLst>
              <a:ext uri="{FF2B5EF4-FFF2-40B4-BE49-F238E27FC236}">
                <a16:creationId xmlns="" xmlns:a16="http://schemas.microsoft.com/office/drawing/2014/main" id="{C1170333-AB0F-4BC0-A70D-F63D5E812171}"/>
              </a:ext>
            </a:extLst>
          </p:cNvPr>
          <p:cNvSpPr>
            <a:spLocks/>
          </p:cNvSpPr>
          <p:nvPr/>
        </p:nvSpPr>
        <p:spPr bwMode="auto">
          <a:xfrm>
            <a:off x="3015040" y="4034033"/>
            <a:ext cx="2376000" cy="525600"/>
          </a:xfrm>
          <a:custGeom>
            <a:avLst/>
            <a:gdLst>
              <a:gd name="T0" fmla="*/ 1830 w 1830"/>
              <a:gd name="T1" fmla="*/ 185 h 369"/>
              <a:gd name="T2" fmla="*/ 1636 w 1830"/>
              <a:gd name="T3" fmla="*/ 0 h 369"/>
              <a:gd name="T4" fmla="*/ 1636 w 1830"/>
              <a:gd name="T5" fmla="*/ 0 h 369"/>
              <a:gd name="T6" fmla="*/ 0 w 1830"/>
              <a:gd name="T7" fmla="*/ 0 h 369"/>
              <a:gd name="T8" fmla="*/ 0 w 1830"/>
              <a:gd name="T9" fmla="*/ 369 h 369"/>
              <a:gd name="T10" fmla="*/ 1636 w 1830"/>
              <a:gd name="T11" fmla="*/ 369 h 369"/>
              <a:gd name="T12" fmla="*/ 1636 w 1830"/>
              <a:gd name="T13" fmla="*/ 369 h 369"/>
              <a:gd name="T14" fmla="*/ 1830 w 1830"/>
              <a:gd name="T15" fmla="*/ 185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30" h="369">
                <a:moveTo>
                  <a:pt x="1830" y="185"/>
                </a:moveTo>
                <a:lnTo>
                  <a:pt x="1636" y="0"/>
                </a:lnTo>
                <a:lnTo>
                  <a:pt x="1636" y="0"/>
                </a:lnTo>
                <a:lnTo>
                  <a:pt x="0" y="0"/>
                </a:lnTo>
                <a:lnTo>
                  <a:pt x="0" y="369"/>
                </a:lnTo>
                <a:lnTo>
                  <a:pt x="1636" y="369"/>
                </a:lnTo>
                <a:lnTo>
                  <a:pt x="1636" y="369"/>
                </a:lnTo>
                <a:lnTo>
                  <a:pt x="1830" y="185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ctr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1" name="Freeform 12">
            <a:extLst>
              <a:ext uri="{FF2B5EF4-FFF2-40B4-BE49-F238E27FC236}">
                <a16:creationId xmlns="" xmlns:a16="http://schemas.microsoft.com/office/drawing/2014/main" id="{51964B91-BE9E-4577-8CC9-28FEED2E9557}"/>
              </a:ext>
            </a:extLst>
          </p:cNvPr>
          <p:cNvSpPr>
            <a:spLocks/>
          </p:cNvSpPr>
          <p:nvPr/>
        </p:nvSpPr>
        <p:spPr bwMode="auto">
          <a:xfrm>
            <a:off x="3015040" y="4556300"/>
            <a:ext cx="2376000" cy="525600"/>
          </a:xfrm>
          <a:custGeom>
            <a:avLst/>
            <a:gdLst>
              <a:gd name="T0" fmla="*/ 1613 w 1613"/>
              <a:gd name="T1" fmla="*/ 187 h 372"/>
              <a:gd name="T2" fmla="*/ 1418 w 1613"/>
              <a:gd name="T3" fmla="*/ 3 h 372"/>
              <a:gd name="T4" fmla="*/ 1418 w 1613"/>
              <a:gd name="T5" fmla="*/ 0 h 372"/>
              <a:gd name="T6" fmla="*/ 0 w 1613"/>
              <a:gd name="T7" fmla="*/ 0 h 372"/>
              <a:gd name="T8" fmla="*/ 0 w 1613"/>
              <a:gd name="T9" fmla="*/ 372 h 372"/>
              <a:gd name="T10" fmla="*/ 1418 w 1613"/>
              <a:gd name="T11" fmla="*/ 372 h 372"/>
              <a:gd name="T12" fmla="*/ 1418 w 1613"/>
              <a:gd name="T13" fmla="*/ 372 h 372"/>
              <a:gd name="T14" fmla="*/ 1613 w 1613"/>
              <a:gd name="T15" fmla="*/ 187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3" h="372">
                <a:moveTo>
                  <a:pt x="1613" y="187"/>
                </a:moveTo>
                <a:lnTo>
                  <a:pt x="1418" y="3"/>
                </a:lnTo>
                <a:lnTo>
                  <a:pt x="1418" y="0"/>
                </a:lnTo>
                <a:lnTo>
                  <a:pt x="0" y="0"/>
                </a:lnTo>
                <a:lnTo>
                  <a:pt x="0" y="372"/>
                </a:lnTo>
                <a:lnTo>
                  <a:pt x="1418" y="372"/>
                </a:lnTo>
                <a:lnTo>
                  <a:pt x="1418" y="372"/>
                </a:lnTo>
                <a:lnTo>
                  <a:pt x="1613" y="187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ctr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2" name="Rectangle 13">
            <a:extLst>
              <a:ext uri="{FF2B5EF4-FFF2-40B4-BE49-F238E27FC236}">
                <a16:creationId xmlns="" xmlns:a16="http://schemas.microsoft.com/office/drawing/2014/main" id="{3C644445-D7F9-4508-80F4-69A734307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24" y="4553470"/>
            <a:ext cx="375071" cy="13446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3" name="Freeform 14">
            <a:extLst>
              <a:ext uri="{FF2B5EF4-FFF2-40B4-BE49-F238E27FC236}">
                <a16:creationId xmlns="" xmlns:a16="http://schemas.microsoft.com/office/drawing/2014/main" id="{44EBA951-414A-43FD-9751-DDB7B01B2897}"/>
              </a:ext>
            </a:extLst>
          </p:cNvPr>
          <p:cNvSpPr>
            <a:spLocks/>
          </p:cNvSpPr>
          <p:nvPr/>
        </p:nvSpPr>
        <p:spPr bwMode="auto">
          <a:xfrm>
            <a:off x="2485695" y="2985251"/>
            <a:ext cx="533591" cy="1702678"/>
          </a:xfrm>
          <a:custGeom>
            <a:avLst/>
            <a:gdLst>
              <a:gd name="T0" fmla="*/ 0 w 377"/>
              <a:gd name="T1" fmla="*/ 1203 h 1203"/>
              <a:gd name="T2" fmla="*/ 377 w 377"/>
              <a:gd name="T3" fmla="*/ 369 h 1203"/>
              <a:gd name="T4" fmla="*/ 377 w 377"/>
              <a:gd name="T5" fmla="*/ 0 h 1203"/>
              <a:gd name="T6" fmla="*/ 0 w 377"/>
              <a:gd name="T7" fmla="*/ 1108 h 1203"/>
              <a:gd name="T8" fmla="*/ 0 w 377"/>
              <a:gd name="T9" fmla="*/ 1203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1203">
                <a:moveTo>
                  <a:pt x="0" y="1203"/>
                </a:moveTo>
                <a:lnTo>
                  <a:pt x="377" y="369"/>
                </a:lnTo>
                <a:lnTo>
                  <a:pt x="377" y="0"/>
                </a:lnTo>
                <a:lnTo>
                  <a:pt x="0" y="1108"/>
                </a:lnTo>
                <a:lnTo>
                  <a:pt x="0" y="120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4" name="Rectangle 15">
            <a:extLst>
              <a:ext uri="{FF2B5EF4-FFF2-40B4-BE49-F238E27FC236}">
                <a16:creationId xmlns="" xmlns:a16="http://schemas.microsoft.com/office/drawing/2014/main" id="{6D64A394-C551-47F3-9379-C0701E52E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24" y="4687929"/>
            <a:ext cx="375071" cy="1302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5" name="Freeform 16">
            <a:extLst>
              <a:ext uri="{FF2B5EF4-FFF2-40B4-BE49-F238E27FC236}">
                <a16:creationId xmlns="" xmlns:a16="http://schemas.microsoft.com/office/drawing/2014/main" id="{7BAD82FD-F46C-47B6-91AB-46EB8595579A}"/>
              </a:ext>
            </a:extLst>
          </p:cNvPr>
          <p:cNvSpPr>
            <a:spLocks/>
          </p:cNvSpPr>
          <p:nvPr/>
        </p:nvSpPr>
        <p:spPr bwMode="auto">
          <a:xfrm>
            <a:off x="2485695" y="3511766"/>
            <a:ext cx="529345" cy="1306377"/>
          </a:xfrm>
          <a:custGeom>
            <a:avLst/>
            <a:gdLst>
              <a:gd name="T0" fmla="*/ 0 w 374"/>
              <a:gd name="T1" fmla="*/ 923 h 923"/>
              <a:gd name="T2" fmla="*/ 374 w 374"/>
              <a:gd name="T3" fmla="*/ 369 h 923"/>
              <a:gd name="T4" fmla="*/ 374 w 374"/>
              <a:gd name="T5" fmla="*/ 0 h 923"/>
              <a:gd name="T6" fmla="*/ 0 w 374"/>
              <a:gd name="T7" fmla="*/ 831 h 923"/>
              <a:gd name="T8" fmla="*/ 0 w 374"/>
              <a:gd name="T9" fmla="*/ 92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923">
                <a:moveTo>
                  <a:pt x="0" y="923"/>
                </a:moveTo>
                <a:lnTo>
                  <a:pt x="374" y="369"/>
                </a:lnTo>
                <a:lnTo>
                  <a:pt x="374" y="0"/>
                </a:lnTo>
                <a:lnTo>
                  <a:pt x="0" y="831"/>
                </a:lnTo>
                <a:lnTo>
                  <a:pt x="0" y="92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6" name="Rectangle 17">
            <a:extLst>
              <a:ext uri="{FF2B5EF4-FFF2-40B4-BE49-F238E27FC236}">
                <a16:creationId xmlns="" xmlns:a16="http://schemas.microsoft.com/office/drawing/2014/main" id="{0A3BFD21-5A1C-4F08-9C3A-2B895BED75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24" y="4818143"/>
            <a:ext cx="375071" cy="13446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7" name="Freeform 18">
            <a:extLst>
              <a:ext uri="{FF2B5EF4-FFF2-40B4-BE49-F238E27FC236}">
                <a16:creationId xmlns="" xmlns:a16="http://schemas.microsoft.com/office/drawing/2014/main" id="{4786413F-ABE2-4DC5-9B22-9D9D06F2868B}"/>
              </a:ext>
            </a:extLst>
          </p:cNvPr>
          <p:cNvSpPr>
            <a:spLocks/>
          </p:cNvSpPr>
          <p:nvPr/>
        </p:nvSpPr>
        <p:spPr bwMode="auto">
          <a:xfrm>
            <a:off x="2485695" y="4034034"/>
            <a:ext cx="529345" cy="918568"/>
          </a:xfrm>
          <a:custGeom>
            <a:avLst/>
            <a:gdLst>
              <a:gd name="T0" fmla="*/ 0 w 374"/>
              <a:gd name="T1" fmla="*/ 649 h 649"/>
              <a:gd name="T2" fmla="*/ 374 w 374"/>
              <a:gd name="T3" fmla="*/ 369 h 649"/>
              <a:gd name="T4" fmla="*/ 374 w 374"/>
              <a:gd name="T5" fmla="*/ 0 h 649"/>
              <a:gd name="T6" fmla="*/ 0 w 374"/>
              <a:gd name="T7" fmla="*/ 554 h 649"/>
              <a:gd name="T8" fmla="*/ 0 w 374"/>
              <a:gd name="T9" fmla="*/ 649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9">
                <a:moveTo>
                  <a:pt x="0" y="649"/>
                </a:moveTo>
                <a:lnTo>
                  <a:pt x="374" y="369"/>
                </a:lnTo>
                <a:lnTo>
                  <a:pt x="374" y="0"/>
                </a:lnTo>
                <a:lnTo>
                  <a:pt x="0" y="554"/>
                </a:lnTo>
                <a:lnTo>
                  <a:pt x="0" y="64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8" name="Rectangle 19">
            <a:extLst>
              <a:ext uri="{FF2B5EF4-FFF2-40B4-BE49-F238E27FC236}">
                <a16:creationId xmlns="" xmlns:a16="http://schemas.microsoft.com/office/drawing/2014/main" id="{3745BBEF-4BCC-4C92-8D1B-A76FD90125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24" y="4952601"/>
            <a:ext cx="375071" cy="13021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9" name="Freeform 20">
            <a:extLst>
              <a:ext uri="{FF2B5EF4-FFF2-40B4-BE49-F238E27FC236}">
                <a16:creationId xmlns="" xmlns:a16="http://schemas.microsoft.com/office/drawing/2014/main" id="{13CDB683-9FEA-4177-A482-2B0BC922BDCC}"/>
              </a:ext>
            </a:extLst>
          </p:cNvPr>
          <p:cNvSpPr>
            <a:spLocks/>
          </p:cNvSpPr>
          <p:nvPr/>
        </p:nvSpPr>
        <p:spPr bwMode="auto">
          <a:xfrm>
            <a:off x="2485695" y="4556301"/>
            <a:ext cx="529345" cy="526513"/>
          </a:xfrm>
          <a:custGeom>
            <a:avLst/>
            <a:gdLst>
              <a:gd name="T0" fmla="*/ 0 w 374"/>
              <a:gd name="T1" fmla="*/ 372 h 372"/>
              <a:gd name="T2" fmla="*/ 374 w 374"/>
              <a:gd name="T3" fmla="*/ 372 h 372"/>
              <a:gd name="T4" fmla="*/ 374 w 374"/>
              <a:gd name="T5" fmla="*/ 0 h 372"/>
              <a:gd name="T6" fmla="*/ 0 w 374"/>
              <a:gd name="T7" fmla="*/ 280 h 372"/>
              <a:gd name="T8" fmla="*/ 0 w 374"/>
              <a:gd name="T9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372">
                <a:moveTo>
                  <a:pt x="0" y="372"/>
                </a:moveTo>
                <a:lnTo>
                  <a:pt x="374" y="372"/>
                </a:lnTo>
                <a:lnTo>
                  <a:pt x="374" y="0"/>
                </a:lnTo>
                <a:lnTo>
                  <a:pt x="0" y="280"/>
                </a:lnTo>
                <a:lnTo>
                  <a:pt x="0" y="372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0" name="Rectangle 21">
            <a:extLst>
              <a:ext uri="{FF2B5EF4-FFF2-40B4-BE49-F238E27FC236}">
                <a16:creationId xmlns="" xmlns:a16="http://schemas.microsoft.com/office/drawing/2014/main" id="{9EFFF35F-64E8-4278-8449-B83696B1C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24" y="5082814"/>
            <a:ext cx="375071" cy="13446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1" name="Freeform 22">
            <a:extLst>
              <a:ext uri="{FF2B5EF4-FFF2-40B4-BE49-F238E27FC236}">
                <a16:creationId xmlns="" xmlns:a16="http://schemas.microsoft.com/office/drawing/2014/main" id="{3ECFCD81-D405-46EF-9C66-4F6A4152768E}"/>
              </a:ext>
            </a:extLst>
          </p:cNvPr>
          <p:cNvSpPr>
            <a:spLocks/>
          </p:cNvSpPr>
          <p:nvPr/>
        </p:nvSpPr>
        <p:spPr bwMode="auto">
          <a:xfrm>
            <a:off x="2485695" y="5082813"/>
            <a:ext cx="533591" cy="531779"/>
          </a:xfrm>
          <a:custGeom>
            <a:avLst/>
            <a:gdLst>
              <a:gd name="T0" fmla="*/ 0 w 377"/>
              <a:gd name="T1" fmla="*/ 95 h 372"/>
              <a:gd name="T2" fmla="*/ 377 w 377"/>
              <a:gd name="T3" fmla="*/ 372 h 372"/>
              <a:gd name="T4" fmla="*/ 377 w 377"/>
              <a:gd name="T5" fmla="*/ 0 h 372"/>
              <a:gd name="T6" fmla="*/ 0 w 377"/>
              <a:gd name="T7" fmla="*/ 0 h 372"/>
              <a:gd name="T8" fmla="*/ 0 w 377"/>
              <a:gd name="T9" fmla="*/ 95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7" h="372">
                <a:moveTo>
                  <a:pt x="0" y="95"/>
                </a:moveTo>
                <a:lnTo>
                  <a:pt x="377" y="372"/>
                </a:lnTo>
                <a:lnTo>
                  <a:pt x="377" y="0"/>
                </a:lnTo>
                <a:lnTo>
                  <a:pt x="0" y="0"/>
                </a:lnTo>
                <a:lnTo>
                  <a:pt x="0" y="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2" name="Rectangle 23">
            <a:extLst>
              <a:ext uri="{FF2B5EF4-FFF2-40B4-BE49-F238E27FC236}">
                <a16:creationId xmlns="" xmlns:a16="http://schemas.microsoft.com/office/drawing/2014/main" id="{2BBD4573-F0A8-4119-9D56-068C8E7E3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24" y="5217273"/>
            <a:ext cx="375071" cy="1302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3" name="Freeform 24">
            <a:extLst>
              <a:ext uri="{FF2B5EF4-FFF2-40B4-BE49-F238E27FC236}">
                <a16:creationId xmlns="" xmlns:a16="http://schemas.microsoft.com/office/drawing/2014/main" id="{A45E33C7-AF75-4A6C-A113-50A4612EFADD}"/>
              </a:ext>
            </a:extLst>
          </p:cNvPr>
          <p:cNvSpPr>
            <a:spLocks/>
          </p:cNvSpPr>
          <p:nvPr/>
        </p:nvSpPr>
        <p:spPr bwMode="auto">
          <a:xfrm>
            <a:off x="2485695" y="5212330"/>
            <a:ext cx="529345" cy="932700"/>
          </a:xfrm>
          <a:custGeom>
            <a:avLst/>
            <a:gdLst>
              <a:gd name="T0" fmla="*/ 0 w 374"/>
              <a:gd name="T1" fmla="*/ 92 h 646"/>
              <a:gd name="T2" fmla="*/ 374 w 374"/>
              <a:gd name="T3" fmla="*/ 646 h 646"/>
              <a:gd name="T4" fmla="*/ 374 w 374"/>
              <a:gd name="T5" fmla="*/ 277 h 646"/>
              <a:gd name="T6" fmla="*/ 0 w 374"/>
              <a:gd name="T7" fmla="*/ 0 h 646"/>
              <a:gd name="T8" fmla="*/ 0 w 374"/>
              <a:gd name="T9" fmla="*/ 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4" h="646">
                <a:moveTo>
                  <a:pt x="0" y="92"/>
                </a:moveTo>
                <a:lnTo>
                  <a:pt x="374" y="646"/>
                </a:lnTo>
                <a:lnTo>
                  <a:pt x="374" y="277"/>
                </a:lnTo>
                <a:lnTo>
                  <a:pt x="0" y="0"/>
                </a:lnTo>
                <a:lnTo>
                  <a:pt x="0" y="9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4" name="TextBox 4">
            <a:extLst>
              <a:ext uri="{FF2B5EF4-FFF2-40B4-BE49-F238E27FC236}">
                <a16:creationId xmlns="" xmlns:a16="http://schemas.microsoft.com/office/drawing/2014/main" id="{C7DD4AF6-D572-4CB4-A638-B532B545193D}"/>
              </a:ext>
            </a:extLst>
          </p:cNvPr>
          <p:cNvSpPr txBox="1"/>
          <p:nvPr/>
        </p:nvSpPr>
        <p:spPr>
          <a:xfrm>
            <a:off x="5448714" y="2969109"/>
            <a:ext cx="36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Differenze di costo tra </a:t>
            </a:r>
            <a:r>
              <a:rPr lang="it-IT" sz="1200" dirty="0" smtClean="0"/>
              <a:t>i </a:t>
            </a:r>
            <a:r>
              <a:rPr lang="it-IT" sz="1200" dirty="0" smtClean="0"/>
              <a:t>combustibili vecchi e nuovi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Risparmio energetico economico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6" name="TextBox 44">
            <a:extLst>
              <a:ext uri="{FF2B5EF4-FFF2-40B4-BE49-F238E27FC236}">
                <a16:creationId xmlns="" xmlns:a16="http://schemas.microsoft.com/office/drawing/2014/main" id="{759096D1-91A3-45D7-B995-182BCB5D64AA}"/>
              </a:ext>
            </a:extLst>
          </p:cNvPr>
          <p:cNvSpPr txBox="1"/>
          <p:nvPr/>
        </p:nvSpPr>
        <p:spPr>
          <a:xfrm>
            <a:off x="162838" y="4135250"/>
            <a:ext cx="18231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latin typeface="Calibri Light" charset="0"/>
                <a:ea typeface="Calibri Light" charset="0"/>
                <a:cs typeface="Calibri Light" charset="0"/>
              </a:rPr>
              <a:t>Preoccupazioni dei consumatori e punti chiave per la sostituzione</a:t>
            </a:r>
            <a:endParaRPr lang="it-IT" sz="2000" b="1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97" name="TextBox 45">
            <a:extLst>
              <a:ext uri="{FF2B5EF4-FFF2-40B4-BE49-F238E27FC236}">
                <a16:creationId xmlns="" xmlns:a16="http://schemas.microsoft.com/office/drawing/2014/main" id="{9A713716-3E72-4066-A031-C749B47DF2BC}"/>
              </a:ext>
            </a:extLst>
          </p:cNvPr>
          <p:cNvSpPr txBox="1"/>
          <p:nvPr/>
        </p:nvSpPr>
        <p:spPr>
          <a:xfrm>
            <a:off x="3015040" y="3080278"/>
            <a:ext cx="37931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01</a:t>
            </a:r>
          </a:p>
        </p:txBody>
      </p:sp>
      <p:sp>
        <p:nvSpPr>
          <p:cNvPr id="98" name="TextBox 46">
            <a:extLst>
              <a:ext uri="{FF2B5EF4-FFF2-40B4-BE49-F238E27FC236}">
                <a16:creationId xmlns="" xmlns:a16="http://schemas.microsoft.com/office/drawing/2014/main" id="{2FBFD5B5-786F-48FD-9EC7-855F5D96FF26}"/>
              </a:ext>
            </a:extLst>
          </p:cNvPr>
          <p:cNvSpPr txBox="1"/>
          <p:nvPr/>
        </p:nvSpPr>
        <p:spPr>
          <a:xfrm>
            <a:off x="3015040" y="3609691"/>
            <a:ext cx="37931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02</a:t>
            </a:r>
          </a:p>
        </p:txBody>
      </p:sp>
      <p:sp>
        <p:nvSpPr>
          <p:cNvPr id="99" name="TextBox 47">
            <a:extLst>
              <a:ext uri="{FF2B5EF4-FFF2-40B4-BE49-F238E27FC236}">
                <a16:creationId xmlns="" xmlns:a16="http://schemas.microsoft.com/office/drawing/2014/main" id="{3BF4FB97-CD3E-4097-93B8-7D6ED5C770FE}"/>
              </a:ext>
            </a:extLst>
          </p:cNvPr>
          <p:cNvSpPr txBox="1"/>
          <p:nvPr/>
        </p:nvSpPr>
        <p:spPr>
          <a:xfrm>
            <a:off x="3015040" y="4135250"/>
            <a:ext cx="37931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100" name="TextBox 48">
            <a:extLst>
              <a:ext uri="{FF2B5EF4-FFF2-40B4-BE49-F238E27FC236}">
                <a16:creationId xmlns="" xmlns:a16="http://schemas.microsoft.com/office/drawing/2014/main" id="{7B724E42-E9F1-45CD-8150-D33BC849FE59}"/>
              </a:ext>
            </a:extLst>
          </p:cNvPr>
          <p:cNvSpPr txBox="1"/>
          <p:nvPr/>
        </p:nvSpPr>
        <p:spPr>
          <a:xfrm>
            <a:off x="3015040" y="4657517"/>
            <a:ext cx="37931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04</a:t>
            </a:r>
          </a:p>
        </p:txBody>
      </p:sp>
      <p:sp>
        <p:nvSpPr>
          <p:cNvPr id="101" name="TextBox 49">
            <a:extLst>
              <a:ext uri="{FF2B5EF4-FFF2-40B4-BE49-F238E27FC236}">
                <a16:creationId xmlns="" xmlns:a16="http://schemas.microsoft.com/office/drawing/2014/main" id="{4F3B0831-DD49-4D97-B1D8-E9D6EA15E6C1}"/>
              </a:ext>
            </a:extLst>
          </p:cNvPr>
          <p:cNvSpPr txBox="1"/>
          <p:nvPr/>
        </p:nvSpPr>
        <p:spPr>
          <a:xfrm>
            <a:off x="3015040" y="5184030"/>
            <a:ext cx="37931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05</a:t>
            </a:r>
          </a:p>
        </p:txBody>
      </p:sp>
      <p:sp>
        <p:nvSpPr>
          <p:cNvPr id="102" name="TextBox 50">
            <a:extLst>
              <a:ext uri="{FF2B5EF4-FFF2-40B4-BE49-F238E27FC236}">
                <a16:creationId xmlns="" xmlns:a16="http://schemas.microsoft.com/office/drawing/2014/main" id="{3F908493-BB9F-43A3-BE27-9833D597BD52}"/>
              </a:ext>
            </a:extLst>
          </p:cNvPr>
          <p:cNvSpPr txBox="1"/>
          <p:nvPr/>
        </p:nvSpPr>
        <p:spPr>
          <a:xfrm>
            <a:off x="3015040" y="5710055"/>
            <a:ext cx="37931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b="1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06</a:t>
            </a:r>
          </a:p>
        </p:txBody>
      </p:sp>
      <p:sp>
        <p:nvSpPr>
          <p:cNvPr id="105" name="TextBox 85">
            <a:extLst>
              <a:ext uri="{FF2B5EF4-FFF2-40B4-BE49-F238E27FC236}">
                <a16:creationId xmlns="" xmlns:a16="http://schemas.microsoft.com/office/drawing/2014/main" id="{AD421DEF-62F5-42FD-8A48-97CDA3FC6352}"/>
              </a:ext>
            </a:extLst>
          </p:cNvPr>
          <p:cNvSpPr txBox="1"/>
          <p:nvPr/>
        </p:nvSpPr>
        <p:spPr>
          <a:xfrm>
            <a:off x="3394357" y="3080278"/>
            <a:ext cx="2645698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600" b="1" dirty="0" smtClean="0">
                <a:solidFill>
                  <a:schemeClr val="bg2"/>
                </a:solidFill>
              </a:rPr>
              <a:t>Risparmi</a:t>
            </a:r>
            <a:endParaRPr lang="it-IT" sz="1600" b="1" dirty="0">
              <a:solidFill>
                <a:schemeClr val="bg2"/>
              </a:solidFill>
            </a:endParaRPr>
          </a:p>
        </p:txBody>
      </p:sp>
      <p:sp>
        <p:nvSpPr>
          <p:cNvPr id="106" name="TextBox 86">
            <a:extLst>
              <a:ext uri="{FF2B5EF4-FFF2-40B4-BE49-F238E27FC236}">
                <a16:creationId xmlns="" xmlns:a16="http://schemas.microsoft.com/office/drawing/2014/main" id="{389A3909-3647-43D6-B42D-A27A51593DEB}"/>
              </a:ext>
            </a:extLst>
          </p:cNvPr>
          <p:cNvSpPr txBox="1"/>
          <p:nvPr/>
        </p:nvSpPr>
        <p:spPr>
          <a:xfrm>
            <a:off x="3403709" y="3601997"/>
            <a:ext cx="188274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Costi di sostituzione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107" name="TextBox 87">
            <a:extLst>
              <a:ext uri="{FF2B5EF4-FFF2-40B4-BE49-F238E27FC236}">
                <a16:creationId xmlns="" xmlns:a16="http://schemas.microsoft.com/office/drawing/2014/main" id="{FCC01A5A-5AD1-4804-9F2E-0A862D1E8532}"/>
              </a:ext>
            </a:extLst>
          </p:cNvPr>
          <p:cNvSpPr txBox="1"/>
          <p:nvPr/>
        </p:nvSpPr>
        <p:spPr>
          <a:xfrm>
            <a:off x="3372915" y="4127556"/>
            <a:ext cx="1662188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Inconvenienti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108" name="TextBox 88">
            <a:extLst>
              <a:ext uri="{FF2B5EF4-FFF2-40B4-BE49-F238E27FC236}">
                <a16:creationId xmlns="" xmlns:a16="http://schemas.microsoft.com/office/drawing/2014/main" id="{AE5D6387-CC0B-4ACF-9C6C-041ED7199349}"/>
              </a:ext>
            </a:extLst>
          </p:cNvPr>
          <p:cNvSpPr txBox="1"/>
          <p:nvPr/>
        </p:nvSpPr>
        <p:spPr>
          <a:xfrm>
            <a:off x="3301775" y="4526713"/>
            <a:ext cx="206791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Ciclo di vita delle apparecchiature</a:t>
            </a:r>
            <a:endParaRPr lang="en-US" sz="1600" b="1" dirty="0">
              <a:solidFill>
                <a:schemeClr val="bg1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109" name="TextBox 89">
            <a:extLst>
              <a:ext uri="{FF2B5EF4-FFF2-40B4-BE49-F238E27FC236}">
                <a16:creationId xmlns="" xmlns:a16="http://schemas.microsoft.com/office/drawing/2014/main" id="{0521A2F7-0BEB-47C7-8374-EE174288610A}"/>
              </a:ext>
            </a:extLst>
          </p:cNvPr>
          <p:cNvSpPr txBox="1"/>
          <p:nvPr/>
        </p:nvSpPr>
        <p:spPr>
          <a:xfrm>
            <a:off x="3308819" y="5053226"/>
            <a:ext cx="1762122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Benefici economici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110" name="TextBox 90">
            <a:extLst>
              <a:ext uri="{FF2B5EF4-FFF2-40B4-BE49-F238E27FC236}">
                <a16:creationId xmlns="" xmlns:a16="http://schemas.microsoft.com/office/drawing/2014/main" id="{9610D337-3D37-4865-8D5C-973D552D1D00}"/>
              </a:ext>
            </a:extLst>
          </p:cNvPr>
          <p:cNvSpPr txBox="1"/>
          <p:nvPr/>
        </p:nvSpPr>
        <p:spPr>
          <a:xfrm>
            <a:off x="3323470" y="5702361"/>
            <a:ext cx="120046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6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Co-benefici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112" name="TextBox 96">
            <a:extLst>
              <a:ext uri="{FF2B5EF4-FFF2-40B4-BE49-F238E27FC236}">
                <a16:creationId xmlns="" xmlns:a16="http://schemas.microsoft.com/office/drawing/2014/main" id="{B9B2AE12-2FFE-413D-9A03-C4BF8E1DBA01}"/>
              </a:ext>
            </a:extLst>
          </p:cNvPr>
          <p:cNvSpPr txBox="1"/>
          <p:nvPr/>
        </p:nvSpPr>
        <p:spPr>
          <a:xfrm>
            <a:off x="5448715" y="3531124"/>
            <a:ext cx="25870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Acquisto apparecchiature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Costi d’installazione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13" name="TextBox 98">
            <a:extLst>
              <a:ext uri="{FF2B5EF4-FFF2-40B4-BE49-F238E27FC236}">
                <a16:creationId xmlns="" xmlns:a16="http://schemas.microsoft.com/office/drawing/2014/main" id="{1C41EFE7-F606-4AE5-87C7-220D3357F52B}"/>
              </a:ext>
            </a:extLst>
          </p:cNvPr>
          <p:cNvSpPr txBox="1"/>
          <p:nvPr/>
        </p:nvSpPr>
        <p:spPr>
          <a:xfrm>
            <a:off x="5448715" y="4499594"/>
            <a:ext cx="341679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Costi operativi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Costi di manutenzione (frequenza di possibili guasti, prezzo delle revisioni periodiche, </a:t>
            </a:r>
            <a:r>
              <a:rPr lang="it-IT" sz="1200" dirty="0" err="1" smtClean="0"/>
              <a:t>ecc</a:t>
            </a:r>
            <a:r>
              <a:rPr lang="it-IT" sz="1200" dirty="0" smtClean="0"/>
              <a:t>)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14" name="TextBox 99">
            <a:extLst>
              <a:ext uri="{FF2B5EF4-FFF2-40B4-BE49-F238E27FC236}">
                <a16:creationId xmlns="" xmlns:a16="http://schemas.microsoft.com/office/drawing/2014/main" id="{A7F93C79-D24B-4BBA-AD36-0F878B1D1783}"/>
              </a:ext>
            </a:extLst>
          </p:cNvPr>
          <p:cNvSpPr txBox="1"/>
          <p:nvPr/>
        </p:nvSpPr>
        <p:spPr>
          <a:xfrm>
            <a:off x="5448715" y="5032349"/>
            <a:ext cx="3416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kern="0" dirty="0" smtClean="0"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Rivalutazione della proprietà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Sussidi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>
                <a:latin typeface="Calibri" panose="020F0502020204030204" pitchFamily="34" charset="0"/>
                <a:ea typeface="Calibri Light" charset="0"/>
                <a:cs typeface="Calibri" panose="020F0502020204030204" pitchFamily="34" charset="0"/>
              </a:rPr>
              <a:t>Garanzie</a:t>
            </a:r>
            <a:endParaRPr lang="it-IT" sz="1200" dirty="0">
              <a:latin typeface="Calibri" panose="020F0502020204030204" pitchFamily="34" charset="0"/>
              <a:ea typeface="Calibri Light" charset="0"/>
              <a:cs typeface="Calibri" panose="020F0502020204030204" pitchFamily="34" charset="0"/>
            </a:endParaRPr>
          </a:p>
        </p:txBody>
      </p:sp>
      <p:sp>
        <p:nvSpPr>
          <p:cNvPr id="115" name="TextBox 100">
            <a:extLst>
              <a:ext uri="{FF2B5EF4-FFF2-40B4-BE49-F238E27FC236}">
                <a16:creationId xmlns="" xmlns:a16="http://schemas.microsoft.com/office/drawing/2014/main" id="{74D587CD-B8C6-4C80-AFE9-23D58DDEBCDD}"/>
              </a:ext>
            </a:extLst>
          </p:cNvPr>
          <p:cNvSpPr txBox="1"/>
          <p:nvPr/>
        </p:nvSpPr>
        <p:spPr>
          <a:xfrm>
            <a:off x="5448715" y="5599388"/>
            <a:ext cx="2977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Riduzione del rumore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Miglioramento dello spazio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Miglioramento della qualità dell’aria interna</a:t>
            </a:r>
            <a:endParaRPr lang="it-IT" sz="1200" dirty="0"/>
          </a:p>
        </p:txBody>
      </p:sp>
      <p:cxnSp>
        <p:nvCxnSpPr>
          <p:cNvPr id="116" name="Straight Connector 105">
            <a:extLst>
              <a:ext uri="{FF2B5EF4-FFF2-40B4-BE49-F238E27FC236}">
                <a16:creationId xmlns="" xmlns:a16="http://schemas.microsoft.com/office/drawing/2014/main" id="{EA733B94-2FC1-4646-871D-CFB3028A5784}"/>
              </a:ext>
            </a:extLst>
          </p:cNvPr>
          <p:cNvCxnSpPr>
            <a:cxnSpLocks/>
          </p:cNvCxnSpPr>
          <p:nvPr/>
        </p:nvCxnSpPr>
        <p:spPr>
          <a:xfrm flipV="1">
            <a:off x="3015040" y="3512355"/>
            <a:ext cx="5508000" cy="0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07">
            <a:extLst>
              <a:ext uri="{FF2B5EF4-FFF2-40B4-BE49-F238E27FC236}">
                <a16:creationId xmlns="" xmlns:a16="http://schemas.microsoft.com/office/drawing/2014/main" id="{EB52FAF1-2216-446B-AB43-0EFBA69B00E3}"/>
              </a:ext>
            </a:extLst>
          </p:cNvPr>
          <p:cNvCxnSpPr>
            <a:cxnSpLocks/>
          </p:cNvCxnSpPr>
          <p:nvPr/>
        </p:nvCxnSpPr>
        <p:spPr>
          <a:xfrm flipV="1">
            <a:off x="3015040" y="4034033"/>
            <a:ext cx="5508000" cy="0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Rectángulo 121">
            <a:extLst>
              <a:ext uri="{FF2B5EF4-FFF2-40B4-BE49-F238E27FC236}">
                <a16:creationId xmlns="" xmlns:a16="http://schemas.microsoft.com/office/drawing/2014/main" id="{DDDA6B8A-208D-47C6-85CD-4AEECBC21543}"/>
              </a:ext>
            </a:extLst>
          </p:cNvPr>
          <p:cNvSpPr/>
          <p:nvPr/>
        </p:nvSpPr>
        <p:spPr>
          <a:xfrm>
            <a:off x="5448715" y="4067215"/>
            <a:ext cx="3815206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 smtClean="0"/>
              <a:t>A seconda delle condizioni, alcune soluzioni potrebbero essere percepite come scomode o inestetiche</a:t>
            </a:r>
            <a:endParaRPr lang="it-IT" sz="1200" dirty="0"/>
          </a:p>
        </p:txBody>
      </p:sp>
      <p:cxnSp>
        <p:nvCxnSpPr>
          <p:cNvPr id="123" name="Straight Connector 107">
            <a:extLst>
              <a:ext uri="{FF2B5EF4-FFF2-40B4-BE49-F238E27FC236}">
                <a16:creationId xmlns="" xmlns:a16="http://schemas.microsoft.com/office/drawing/2014/main" id="{7A178862-6319-4AA7-87A1-9B6543621FB3}"/>
              </a:ext>
            </a:extLst>
          </p:cNvPr>
          <p:cNvCxnSpPr>
            <a:cxnSpLocks/>
          </p:cNvCxnSpPr>
          <p:nvPr/>
        </p:nvCxnSpPr>
        <p:spPr>
          <a:xfrm flipV="1">
            <a:off x="3015040" y="4556300"/>
            <a:ext cx="5508000" cy="2284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07">
            <a:extLst>
              <a:ext uri="{FF2B5EF4-FFF2-40B4-BE49-F238E27FC236}">
                <a16:creationId xmlns="" xmlns:a16="http://schemas.microsoft.com/office/drawing/2014/main" id="{EE28BA1B-67EE-40AC-8295-AB5CAE0FE8A5}"/>
              </a:ext>
            </a:extLst>
          </p:cNvPr>
          <p:cNvCxnSpPr>
            <a:cxnSpLocks/>
          </p:cNvCxnSpPr>
          <p:nvPr/>
        </p:nvCxnSpPr>
        <p:spPr>
          <a:xfrm flipV="1">
            <a:off x="3015040" y="5082813"/>
            <a:ext cx="5508000" cy="0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07">
            <a:extLst>
              <a:ext uri="{FF2B5EF4-FFF2-40B4-BE49-F238E27FC236}">
                <a16:creationId xmlns="" xmlns:a16="http://schemas.microsoft.com/office/drawing/2014/main" id="{5AEF24DE-F5BC-485D-9EE0-F2F030E0F7C2}"/>
              </a:ext>
            </a:extLst>
          </p:cNvPr>
          <p:cNvCxnSpPr>
            <a:cxnSpLocks/>
          </p:cNvCxnSpPr>
          <p:nvPr/>
        </p:nvCxnSpPr>
        <p:spPr>
          <a:xfrm flipV="1">
            <a:off x="3015040" y="5608838"/>
            <a:ext cx="5508000" cy="0"/>
          </a:xfrm>
          <a:prstGeom prst="line">
            <a:avLst/>
          </a:prstGeom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="" xmlns:a16="http://schemas.microsoft.com/office/drawing/2014/main" id="{02D6A0A3-CAB9-4BD3-879B-74048AED1E23}"/>
              </a:ext>
            </a:extLst>
          </p:cNvPr>
          <p:cNvSpPr/>
          <p:nvPr/>
        </p:nvSpPr>
        <p:spPr>
          <a:xfrm>
            <a:off x="647794" y="1842865"/>
            <a:ext cx="8323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Per incentivare un cambiamento di comportamento nei consumatori, </a:t>
            </a:r>
            <a:r>
              <a:rPr lang="it-IT" dirty="0" smtClean="0"/>
              <a:t>i </a:t>
            </a:r>
            <a:r>
              <a:rPr lang="it-IT" dirty="0" smtClean="0"/>
              <a:t>professionisti HARP devono avere una comprensione dettagliata delle preoccupazioni dei consumatori e dei benefici delle soluzioni energeticamente efficienti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47837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5400" dirty="0"/>
              <a:t>Professionisti: il canale d’informazione preferenziale</a:t>
            </a:r>
          </a:p>
        </p:txBody>
      </p:sp>
    </p:spTree>
    <p:extLst>
      <p:ext uri="{BB962C8B-B14F-4D97-AF65-F5344CB8AC3E}">
        <p14:creationId xmlns:p14="http://schemas.microsoft.com/office/powerpoint/2010/main" val="351258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95324"/>
            <a:ext cx="8249948" cy="1325563"/>
          </a:xfrm>
        </p:spPr>
        <p:txBody>
          <a:bodyPr/>
          <a:lstStyle/>
          <a:p>
            <a:r>
              <a:rPr lang="it-IT" sz="3600" dirty="0">
                <a:solidFill>
                  <a:schemeClr val="accent1"/>
                </a:solidFill>
              </a:rPr>
              <a:t>Professionisti: il canale d’informazione preferenziale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FF89B8C4-5A1B-4DE5-A8E0-9776A416197A}"/>
              </a:ext>
            </a:extLst>
          </p:cNvPr>
          <p:cNvSpPr/>
          <p:nvPr/>
        </p:nvSpPr>
        <p:spPr>
          <a:xfrm>
            <a:off x="4319258" y="2349284"/>
            <a:ext cx="45066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La maggior parte dei consumatori non è informata </a:t>
            </a:r>
            <a:r>
              <a:rPr lang="it-IT" dirty="0" smtClean="0"/>
              <a:t>rispetto all’efficienza degli impianti di riscaldamento installati</a:t>
            </a:r>
          </a:p>
          <a:p>
            <a:endParaRPr lang="en-US" dirty="0">
              <a:solidFill>
                <a:srgbClr val="5959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Il processo di acquisizione </a:t>
            </a:r>
            <a:r>
              <a:rPr lang="it-IT" dirty="0"/>
              <a:t>di impianti di riscaldamento da parte del consumatore </a:t>
            </a:r>
            <a:r>
              <a:rPr lang="it-IT" b="1" dirty="0"/>
              <a:t>si basa principalmente su professionisti </a:t>
            </a:r>
            <a:r>
              <a:rPr lang="it-IT" dirty="0"/>
              <a:t>quando è in atto un rapporto di </a:t>
            </a:r>
            <a:r>
              <a:rPr lang="it-IT" b="1" dirty="0"/>
              <a:t>manutenzione </a:t>
            </a:r>
            <a:r>
              <a:rPr lang="it-IT" dirty="0"/>
              <a:t>e agenti di vendita quando si </a:t>
            </a:r>
            <a:r>
              <a:rPr lang="it-IT" dirty="0" smtClean="0"/>
              <a:t>tratta di sostituzioni </a:t>
            </a:r>
            <a:r>
              <a:rPr lang="it-IT" dirty="0"/>
              <a:t>o nuove </a:t>
            </a:r>
            <a:r>
              <a:rPr lang="it-IT" dirty="0" smtClean="0"/>
              <a:t>acquisizioni</a:t>
            </a:r>
          </a:p>
          <a:p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 smtClean="0"/>
              <a:t>La </a:t>
            </a:r>
            <a:r>
              <a:rPr lang="it-IT" b="1" dirty="0" smtClean="0"/>
              <a:t>mancanza di consapevolezza, informazione e consiglio</a:t>
            </a:r>
            <a:r>
              <a:rPr lang="it-IT" dirty="0" smtClean="0"/>
              <a:t> sulle possibilità e </a:t>
            </a:r>
            <a:r>
              <a:rPr lang="it-IT" dirty="0" smtClean="0"/>
              <a:t>i </a:t>
            </a:r>
            <a:r>
              <a:rPr lang="it-IT" dirty="0" smtClean="0"/>
              <a:t>reali costi energetici possono essere fattori chiave per un tasso di sostituzione così basso</a:t>
            </a:r>
            <a:endParaRPr lang="it-IT" dirty="0">
              <a:solidFill>
                <a:srgbClr val="59595D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="" xmlns:a16="http://schemas.microsoft.com/office/drawing/2014/main" id="{917287CE-AC3E-4C88-91EC-AD63C6FF79E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2606674"/>
            <a:ext cx="3437283" cy="300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2317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Quando parlare con i consumatori? </a:t>
            </a:r>
            <a:r>
              <a:rPr lang="es-ES" dirty="0">
                <a:solidFill>
                  <a:schemeClr val="accent1"/>
                </a:solidFill>
              </a:rPr>
              <a:t/>
            </a:r>
            <a:br>
              <a:rPr lang="es-ES" dirty="0">
                <a:solidFill>
                  <a:schemeClr val="accent1"/>
                </a:solidFill>
              </a:rPr>
            </a:br>
            <a:r>
              <a:rPr lang="es-ES" dirty="0" smtClean="0">
                <a:solidFill>
                  <a:schemeClr val="accent1"/>
                </a:solidFill>
              </a:rPr>
              <a:t>Caso di guasto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93A4498E-E1CC-494F-8D1D-51F4458E1A8B}"/>
              </a:ext>
            </a:extLst>
          </p:cNvPr>
          <p:cNvSpPr txBox="1"/>
          <p:nvPr/>
        </p:nvSpPr>
        <p:spPr>
          <a:xfrm>
            <a:off x="278295" y="2713377"/>
            <a:ext cx="42937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b="1" dirty="0" smtClean="0"/>
              <a:t>CASO DI GUASTO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Fornire una panoramica di tutte le soluzioni di riscaldamento disponibili sul mercato così da identificare la tecnologia più adeguata per soddisfare </a:t>
            </a:r>
            <a:r>
              <a:rPr lang="it-IT" dirty="0" smtClean="0"/>
              <a:t>i </a:t>
            </a:r>
            <a:r>
              <a:rPr lang="it-IT" dirty="0" smtClean="0"/>
              <a:t>bisogni del consumatore indicando la classe di efficienza energetica della soluzione</a:t>
            </a:r>
            <a:endParaRPr lang="it-IT" dirty="0"/>
          </a:p>
        </p:txBody>
      </p:sp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24ED3C1F-85A8-41D3-8CE2-A8C33D8E2D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551" t="40526" r="30435" b="14105"/>
          <a:stretch/>
        </p:blipFill>
        <p:spPr>
          <a:xfrm>
            <a:off x="4837431" y="2349552"/>
            <a:ext cx="4028274" cy="331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67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1"/>
                </a:solidFill>
              </a:rPr>
              <a:t>Panoramica delle soluzioni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851656"/>
            <a:ext cx="8568001" cy="5234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smtClean="0"/>
              <a:t>Una grande viarietà di soluzioni di riscaldamento efficienti per tutti i budget e situazioni:</a:t>
            </a:r>
            <a:endParaRPr lang="es-ES" dirty="0"/>
          </a:p>
          <a:p>
            <a:pPr marL="1371600" lvl="3" indent="0">
              <a:buNone/>
            </a:pPr>
            <a:endParaRPr lang="es-ES" dirty="0"/>
          </a:p>
          <a:p>
            <a:pPr lvl="2"/>
            <a:endParaRPr lang="es-ES" dirty="0"/>
          </a:p>
          <a:p>
            <a:pPr lvl="1"/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grpSp>
        <p:nvGrpSpPr>
          <p:cNvPr id="4" name="Groupe 25">
            <a:extLst>
              <a:ext uri="{FF2B5EF4-FFF2-40B4-BE49-F238E27FC236}">
                <a16:creationId xmlns="" xmlns:a16="http://schemas.microsoft.com/office/drawing/2014/main" id="{B8D46E10-6462-453D-B6B9-CC8EEB1EC786}"/>
              </a:ext>
            </a:extLst>
          </p:cNvPr>
          <p:cNvGrpSpPr/>
          <p:nvPr/>
        </p:nvGrpSpPr>
        <p:grpSpPr>
          <a:xfrm>
            <a:off x="2515297" y="2576583"/>
            <a:ext cx="4113406" cy="3534412"/>
            <a:chOff x="0" y="0"/>
            <a:chExt cx="7161645" cy="5994710"/>
          </a:xfrm>
        </p:grpSpPr>
        <p:pic>
          <p:nvPicPr>
            <p:cNvPr id="5" name="Image 195">
              <a:extLst>
                <a:ext uri="{FF2B5EF4-FFF2-40B4-BE49-F238E27FC236}">
                  <a16:creationId xmlns="" xmlns:a16="http://schemas.microsoft.com/office/drawing/2014/main" id="{F135F942-19BD-4738-A405-32395881A1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0784" y="4039295"/>
              <a:ext cx="3476293" cy="1955415"/>
            </a:xfrm>
            <a:prstGeom prst="rect">
              <a:avLst/>
            </a:prstGeom>
          </p:spPr>
        </p:pic>
        <p:pic>
          <p:nvPicPr>
            <p:cNvPr id="6" name="Image 197" descr="Une image contenant intérieur, pièce, vivant, bâtiment&#10;&#10;Description générée automatiquement">
              <a:extLst>
                <a:ext uri="{FF2B5EF4-FFF2-40B4-BE49-F238E27FC236}">
                  <a16:creationId xmlns="" xmlns:a16="http://schemas.microsoft.com/office/drawing/2014/main" id="{37B07EB3-EB4D-4919-B33B-E8BEE545E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240" y="3252409"/>
              <a:ext cx="2207930" cy="2219400"/>
            </a:xfrm>
            <a:prstGeom prst="rect">
              <a:avLst/>
            </a:prstGeom>
          </p:spPr>
        </p:pic>
        <p:pic>
          <p:nvPicPr>
            <p:cNvPr id="7" name="Image 198" descr="Une image contenant intérieur, photo, table, fenêtre&#10;&#10;Description générée automatiquement">
              <a:extLst>
                <a:ext uri="{FF2B5EF4-FFF2-40B4-BE49-F238E27FC236}">
                  <a16:creationId xmlns="" xmlns:a16="http://schemas.microsoft.com/office/drawing/2014/main" id="{4FEB7B05-8CE2-460B-9BF7-347901FE10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4354" y="0"/>
              <a:ext cx="2868593" cy="2533107"/>
            </a:xfrm>
            <a:prstGeom prst="rect">
              <a:avLst/>
            </a:prstGeom>
          </p:spPr>
        </p:pic>
        <p:pic>
          <p:nvPicPr>
            <p:cNvPr id="8" name="Image 199" descr="Une image contenant intérieur, table, cuisine, chaise&#10;&#10;Description générée automatiquement">
              <a:extLst>
                <a:ext uri="{FF2B5EF4-FFF2-40B4-BE49-F238E27FC236}">
                  <a16:creationId xmlns="" xmlns:a16="http://schemas.microsoft.com/office/drawing/2014/main" id="{66291078-21A2-4EC4-BFE3-56EFD9748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720" y="981412"/>
              <a:ext cx="1919634" cy="2713264"/>
            </a:xfrm>
            <a:prstGeom prst="rect">
              <a:avLst/>
            </a:prstGeom>
          </p:spPr>
        </p:pic>
        <p:pic>
          <p:nvPicPr>
            <p:cNvPr id="9" name="Image 200" descr="Une image contenant intérieur, assis, table, cuisine&#10;&#10;Description générée automatiquement">
              <a:extLst>
                <a:ext uri="{FF2B5EF4-FFF2-40B4-BE49-F238E27FC236}">
                  <a16:creationId xmlns="" xmlns:a16="http://schemas.microsoft.com/office/drawing/2014/main" id="{3085B627-65E8-403B-BF4D-463A8B1E9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0115" y="1874314"/>
              <a:ext cx="1712298" cy="1712298"/>
            </a:xfrm>
            <a:prstGeom prst="rect">
              <a:avLst/>
            </a:prstGeom>
          </p:spPr>
        </p:pic>
        <p:pic>
          <p:nvPicPr>
            <p:cNvPr id="10" name="Image 201" descr="Une image contenant intérieur, ordinateur, assis, grand&#10;&#10;Description générée automatiquement">
              <a:extLst>
                <a:ext uri="{FF2B5EF4-FFF2-40B4-BE49-F238E27FC236}">
                  <a16:creationId xmlns="" xmlns:a16="http://schemas.microsoft.com/office/drawing/2014/main" id="{4E4025BF-C8D3-4892-B9E1-F31F526F2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505220"/>
              <a:ext cx="1254132" cy="1778911"/>
            </a:xfrm>
            <a:prstGeom prst="rect">
              <a:avLst/>
            </a:prstGeom>
          </p:spPr>
        </p:pic>
        <p:pic>
          <p:nvPicPr>
            <p:cNvPr id="11" name="Image 202" descr="Une image contenant intérieur, plafond, cuisine, réfrigérateur&#10;&#10;Description générée automatiquement">
              <a:extLst>
                <a:ext uri="{FF2B5EF4-FFF2-40B4-BE49-F238E27FC236}">
                  <a16:creationId xmlns="" xmlns:a16="http://schemas.microsoft.com/office/drawing/2014/main" id="{F929A82B-F865-4EF3-857B-55C78354E6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703" y="1155012"/>
              <a:ext cx="1700456" cy="1574496"/>
            </a:xfrm>
            <a:prstGeom prst="rect">
              <a:avLst/>
            </a:prstGeom>
          </p:spPr>
        </p:pic>
        <p:pic>
          <p:nvPicPr>
            <p:cNvPr id="12" name="Image 203" descr="Une image contenant intérieur, table, assis, petit&#10;&#10;Description générée automatiquement">
              <a:extLst>
                <a:ext uri="{FF2B5EF4-FFF2-40B4-BE49-F238E27FC236}">
                  <a16:creationId xmlns="" xmlns:a16="http://schemas.microsoft.com/office/drawing/2014/main" id="{F66EB960-2654-47FF-8CBA-82E608610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207" y="3425646"/>
              <a:ext cx="2268438" cy="1574496"/>
            </a:xfrm>
            <a:prstGeom prst="rect">
              <a:avLst/>
            </a:prstGeom>
          </p:spPr>
        </p:pic>
        <p:pic>
          <p:nvPicPr>
            <p:cNvPr id="13" name="Image 204" descr="Une image contenant intérieur, bâtiment, fenêtre, grand&#10;&#10;Description générée automatiquement">
              <a:extLst>
                <a:ext uri="{FF2B5EF4-FFF2-40B4-BE49-F238E27FC236}">
                  <a16:creationId xmlns="" xmlns:a16="http://schemas.microsoft.com/office/drawing/2014/main" id="{2E7E2715-5809-4E6D-BA6A-36281BE36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404" y="2565681"/>
              <a:ext cx="2379796" cy="1783955"/>
            </a:xfrm>
            <a:prstGeom prst="rect">
              <a:avLst/>
            </a:prstGeom>
          </p:spPr>
        </p:pic>
        <p:pic>
          <p:nvPicPr>
            <p:cNvPr id="14" name="Image 205" descr="Une image contenant bâtiment, extérieur, horloge, grand&#10;&#10;Description générée automatiquement">
              <a:extLst>
                <a:ext uri="{FF2B5EF4-FFF2-40B4-BE49-F238E27FC236}">
                  <a16:creationId xmlns="" xmlns:a16="http://schemas.microsoft.com/office/drawing/2014/main" id="{4E1BC111-038D-48C5-8E6D-BD4CDD158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2271" y="892539"/>
              <a:ext cx="1930310" cy="2425013"/>
            </a:xfrm>
            <a:prstGeom prst="rect">
              <a:avLst/>
            </a:prstGeom>
          </p:spPr>
        </p:pic>
      </p:grpSp>
      <p:sp>
        <p:nvSpPr>
          <p:cNvPr id="18" name="Rectángulo 17">
            <a:extLst>
              <a:ext uri="{FF2B5EF4-FFF2-40B4-BE49-F238E27FC236}">
                <a16:creationId xmlns="" xmlns:a16="http://schemas.microsoft.com/office/drawing/2014/main" id="{342E74AD-E988-4589-84E9-7A87082CF99D}"/>
              </a:ext>
            </a:extLst>
          </p:cNvPr>
          <p:cNvSpPr/>
          <p:nvPr/>
        </p:nvSpPr>
        <p:spPr>
          <a:xfrm>
            <a:off x="1072866" y="2654938"/>
            <a:ext cx="201087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Pompe di calore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="" xmlns:a16="http://schemas.microsoft.com/office/drawing/2014/main" id="{F96077C2-F1AB-4FDC-94BD-A7EFAD3E095B}"/>
              </a:ext>
            </a:extLst>
          </p:cNvPr>
          <p:cNvSpPr/>
          <p:nvPr/>
        </p:nvSpPr>
        <p:spPr>
          <a:xfrm>
            <a:off x="6531599" y="2739222"/>
            <a:ext cx="1859676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Solare termico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="" xmlns:a16="http://schemas.microsoft.com/office/drawing/2014/main" id="{0236AA15-0477-41D8-9D86-044ACD6F490B}"/>
              </a:ext>
            </a:extLst>
          </p:cNvPr>
          <p:cNvSpPr/>
          <p:nvPr/>
        </p:nvSpPr>
        <p:spPr>
          <a:xfrm>
            <a:off x="6628703" y="3852905"/>
            <a:ext cx="229421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Caldaie a biomassa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="" xmlns:a16="http://schemas.microsoft.com/office/drawing/2014/main" id="{031D9E7B-B124-4688-B944-0036C097EFCE}"/>
              </a:ext>
            </a:extLst>
          </p:cNvPr>
          <p:cNvSpPr/>
          <p:nvPr/>
        </p:nvSpPr>
        <p:spPr>
          <a:xfrm>
            <a:off x="6204869" y="5112612"/>
            <a:ext cx="269961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Caldaie a condensazione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="" xmlns:a16="http://schemas.microsoft.com/office/drawing/2014/main" id="{9FFC8380-9584-47E6-ABDA-C3991F4E5B8E}"/>
              </a:ext>
            </a:extLst>
          </p:cNvPr>
          <p:cNvSpPr/>
          <p:nvPr/>
        </p:nvSpPr>
        <p:spPr>
          <a:xfrm>
            <a:off x="585490" y="5448570"/>
            <a:ext cx="2602059" cy="67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Riscaldamento elettrico diretto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="" xmlns:a16="http://schemas.microsoft.com/office/drawing/2014/main" id="{C0799AC7-3E21-4D16-AEF3-F874E67D3A88}"/>
              </a:ext>
            </a:extLst>
          </p:cNvPr>
          <p:cNvSpPr/>
          <p:nvPr/>
        </p:nvSpPr>
        <p:spPr>
          <a:xfrm>
            <a:off x="492025" y="3943263"/>
            <a:ext cx="1906791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it-IT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Sistemi di riscaldamento ibridi</a:t>
            </a:r>
            <a:endParaRPr lang="it-IT" sz="1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033633"/>
      </p:ext>
    </p:extLst>
  </p:cSld>
  <p:clrMapOvr>
    <a:masterClrMapping/>
  </p:clrMapOvr>
</p:sld>
</file>

<file path=ppt/theme/theme1.xml><?xml version="1.0" encoding="utf-8"?>
<a:theme xmlns:a="http://schemas.openxmlformats.org/drawingml/2006/main" name="HARP">
  <a:themeElements>
    <a:clrScheme name="Custom 8">
      <a:dk1>
        <a:srgbClr val="59595D"/>
      </a:dk1>
      <a:lt1>
        <a:srgbClr val="FFFFFF"/>
      </a:lt1>
      <a:dk2>
        <a:srgbClr val="0EA34F"/>
      </a:dk2>
      <a:lt2>
        <a:srgbClr val="FFFFFF"/>
      </a:lt2>
      <a:accent1>
        <a:srgbClr val="63B345"/>
      </a:accent1>
      <a:accent2>
        <a:srgbClr val="E51B24"/>
      </a:accent2>
      <a:accent3>
        <a:srgbClr val="59595D"/>
      </a:accent3>
      <a:accent4>
        <a:srgbClr val="FAC200"/>
      </a:accent4>
      <a:accent5>
        <a:srgbClr val="CED720"/>
      </a:accent5>
      <a:accent6>
        <a:srgbClr val="FDEA00"/>
      </a:accent6>
      <a:hlink>
        <a:srgbClr val="0073B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HARP" id="{613CC2C6-8756-B249-85FE-D5A33CF9582A}" vid="{7F7D5054-D78D-F54B-B364-ED494983BB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80DB698D629945B5319AE8EFBA71C4" ma:contentTypeVersion="11" ma:contentTypeDescription="Create a new document." ma:contentTypeScope="" ma:versionID="ace9b06dd31e8a76881366b13fca17fe">
  <xsd:schema xmlns:xsd="http://www.w3.org/2001/XMLSchema" xmlns:xs="http://www.w3.org/2001/XMLSchema" xmlns:p="http://schemas.microsoft.com/office/2006/metadata/properties" xmlns:ns2="7d402d94-b717-441f-a975-f4f1f94d62d5" targetNamespace="http://schemas.microsoft.com/office/2006/metadata/properties" ma:root="true" ma:fieldsID="e55872462599857fb3f183cebe70633f" ns2:_="">
    <xsd:import namespace="7d402d94-b717-441f-a975-f4f1f94d62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02d94-b717-441f-a975-f4f1f94d6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3593A5-45F5-4BB8-A5A1-9F0735E61953}">
  <ds:schemaRefs>
    <ds:schemaRef ds:uri="baf12807-3f51-400d-9c16-ca953cc0677a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880f625-29e7-486d-8862-778c91606907"/>
  </ds:schemaRefs>
</ds:datastoreItem>
</file>

<file path=customXml/itemProps2.xml><?xml version="1.0" encoding="utf-8"?>
<ds:datastoreItem xmlns:ds="http://schemas.openxmlformats.org/officeDocument/2006/customXml" ds:itemID="{CA9D8CB1-47A4-430D-A49C-533DD8026E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FBCBA6-E979-4255-BF61-DB02A3C7345A}"/>
</file>

<file path=docProps/app.xml><?xml version="1.0" encoding="utf-8"?>
<Properties xmlns="http://schemas.openxmlformats.org/officeDocument/2006/extended-properties" xmlns:vt="http://schemas.openxmlformats.org/officeDocument/2006/docPropsVTypes">
  <Template>HARP</Template>
  <TotalTime>162</TotalTime>
  <Words>907</Words>
  <Application>Microsoft Office PowerPoint</Application>
  <PresentationFormat>Presentazione su schermo (4:3)</PresentationFormat>
  <Paragraphs>123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HARP</vt:lpstr>
      <vt:lpstr>MATERIALE FORMATIVO PER PROFESSIONISTI</vt:lpstr>
      <vt:lpstr>Struttura</vt:lpstr>
      <vt:lpstr>SOMMARIO</vt:lpstr>
      <vt:lpstr>Preoccupazioni dei consumatori</vt:lpstr>
      <vt:lpstr>Preoccupazioni dei consumatori</vt:lpstr>
      <vt:lpstr>Professionisti: il canale d’informazione preferenziale</vt:lpstr>
      <vt:lpstr>Professionisti: il canale d’informazione preferenziale</vt:lpstr>
      <vt:lpstr>Quando parlare con i consumatori?  Caso di guasto</vt:lpstr>
      <vt:lpstr>Panoramica delle soluzioni</vt:lpstr>
      <vt:lpstr>Presentazione standard di PowerPoint</vt:lpstr>
      <vt:lpstr>Servizio clienti</vt:lpstr>
      <vt:lpstr>Come rivolgersi ai consumatori?</vt:lpstr>
      <vt:lpstr>L’importanza del servizio clienti</vt:lpstr>
      <vt:lpstr>Incentivare la sostituzione</vt:lpstr>
      <vt:lpstr>Grande campagna di divulgazione</vt:lpstr>
      <vt:lpstr>Comunità Nazionale di Riscaldamento</vt:lpstr>
      <vt:lpstr>Concluisoni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 PPT</dc:title>
  <dc:subject/>
  <dc:creator>Jesus Quesada</dc:creator>
  <cp:keywords/>
  <dc:description/>
  <cp:lastModifiedBy>Clarissa Daniela Monti</cp:lastModifiedBy>
  <cp:revision>55</cp:revision>
  <dcterms:created xsi:type="dcterms:W3CDTF">2019-06-27T14:23:43Z</dcterms:created>
  <dcterms:modified xsi:type="dcterms:W3CDTF">2021-01-26T09:12:58Z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0x010100F880DB698D629945B5319AE8EFBA71C4</vt:lpwstr>
  </property>
</Properties>
</file>