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27"/>
  </p:notesMasterIdLst>
  <p:sldIdLst>
    <p:sldId id="258" r:id="rId5"/>
    <p:sldId id="351" r:id="rId6"/>
    <p:sldId id="334" r:id="rId7"/>
    <p:sldId id="293" r:id="rId8"/>
    <p:sldId id="335" r:id="rId9"/>
    <p:sldId id="336" r:id="rId10"/>
    <p:sldId id="337" r:id="rId11"/>
    <p:sldId id="349" r:id="rId12"/>
    <p:sldId id="340" r:id="rId13"/>
    <p:sldId id="350" r:id="rId14"/>
    <p:sldId id="338" r:id="rId15"/>
    <p:sldId id="341" r:id="rId16"/>
    <p:sldId id="348" r:id="rId17"/>
    <p:sldId id="325" r:id="rId18"/>
    <p:sldId id="326" r:id="rId19"/>
    <p:sldId id="342" r:id="rId20"/>
    <p:sldId id="343" r:id="rId21"/>
    <p:sldId id="295" r:id="rId22"/>
    <p:sldId id="344" r:id="rId23"/>
    <p:sldId id="345" r:id="rId24"/>
    <p:sldId id="346" r:id="rId25"/>
    <p:sldId id="34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va Martínez de la Rosa" initials="DMdlR" lastIdx="3" clrIdx="0">
    <p:extLst>
      <p:ext uri="{19B8F6BF-5375-455C-9EA6-DF929625EA0E}">
        <p15:presenceInfo xmlns:p15="http://schemas.microsoft.com/office/powerpoint/2012/main" userId="Deva Martínez de la Rosa" providerId="None"/>
      </p:ext>
    </p:extLst>
  </p:cmAuthor>
  <p:cmAuthor id="2" name="Pannier, Peter" initials="pan" lastIdx="1" clrIdx="1">
    <p:extLst>
      <p:ext uri="{19B8F6BF-5375-455C-9EA6-DF929625EA0E}">
        <p15:presenceInfo xmlns:p15="http://schemas.microsoft.com/office/powerpoint/2012/main" userId="Pannier, Peter" providerId="None"/>
      </p:ext>
    </p:extLst>
  </p:cmAuthor>
  <p:cmAuthor id="3" name="Deva Martínez de la Rosa Suárez" initials="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CCFF"/>
    <a:srgbClr val="59595D"/>
    <a:srgbClr val="63B345"/>
    <a:srgbClr val="D1F1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942515-45E8-43E0-BE53-9E2CD52036B3}" v="305" dt="2021-07-08T10:24:48.6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4" autoAdjust="0"/>
  </p:normalViewPr>
  <p:slideViewPr>
    <p:cSldViewPr snapToGrid="0">
      <p:cViewPr varScale="1">
        <p:scale>
          <a:sx n="106" d="100"/>
          <a:sy n="106" d="100"/>
        </p:scale>
        <p:origin x="8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negon Diego" userId="6c941ecf-d035-48c2-86f1-3c946bb505e7" providerId="ADAL" clId="{ED942515-45E8-43E0-BE53-9E2CD52036B3}"/>
    <pc:docChg chg="undo redo custSel addSld delSld modSld">
      <pc:chgData name="Menegon Diego" userId="6c941ecf-d035-48c2-86f1-3c946bb505e7" providerId="ADAL" clId="{ED942515-45E8-43E0-BE53-9E2CD52036B3}" dt="2021-07-08T12:13:37.438" v="4788" actId="790"/>
      <pc:docMkLst>
        <pc:docMk/>
      </pc:docMkLst>
      <pc:sldChg chg="addSp delSp modSp mod">
        <pc:chgData name="Menegon Diego" userId="6c941ecf-d035-48c2-86f1-3c946bb505e7" providerId="ADAL" clId="{ED942515-45E8-43E0-BE53-9E2CD52036B3}" dt="2021-07-08T09:16:43.075" v="111" actId="20577"/>
        <pc:sldMkLst>
          <pc:docMk/>
          <pc:sldMk cId="2829018180" sldId="258"/>
        </pc:sldMkLst>
        <pc:spChg chg="del mod">
          <ac:chgData name="Menegon Diego" userId="6c941ecf-d035-48c2-86f1-3c946bb505e7" providerId="ADAL" clId="{ED942515-45E8-43E0-BE53-9E2CD52036B3}" dt="2021-07-08T09:13:04.964" v="4" actId="478"/>
          <ac:spMkLst>
            <pc:docMk/>
            <pc:sldMk cId="2829018180" sldId="258"/>
            <ac:spMk id="2" creationId="{8C2B1DAB-48A3-7349-AC07-BC5FEE7EE2A6}"/>
          </ac:spMkLst>
        </pc:spChg>
        <pc:spChg chg="mod">
          <ac:chgData name="Menegon Diego" userId="6c941ecf-d035-48c2-86f1-3c946bb505e7" providerId="ADAL" clId="{ED942515-45E8-43E0-BE53-9E2CD52036B3}" dt="2021-07-08T09:16:43.075" v="111" actId="20577"/>
          <ac:spMkLst>
            <pc:docMk/>
            <pc:sldMk cId="2829018180" sldId="258"/>
            <ac:spMk id="3" creationId="{1D042155-E366-D54C-9DDC-333BBF8D8F64}"/>
          </ac:spMkLst>
        </pc:spChg>
        <pc:spChg chg="add del mod">
          <ac:chgData name="Menegon Diego" userId="6c941ecf-d035-48c2-86f1-3c946bb505e7" providerId="ADAL" clId="{ED942515-45E8-43E0-BE53-9E2CD52036B3}" dt="2021-07-08T09:13:11.641" v="7" actId="478"/>
          <ac:spMkLst>
            <pc:docMk/>
            <pc:sldMk cId="2829018180" sldId="258"/>
            <ac:spMk id="7" creationId="{1C1AC2A0-D959-4B88-8FE8-8B7B3BA22596}"/>
          </ac:spMkLst>
        </pc:spChg>
        <pc:spChg chg="add del mod">
          <ac:chgData name="Menegon Diego" userId="6c941ecf-d035-48c2-86f1-3c946bb505e7" providerId="ADAL" clId="{ED942515-45E8-43E0-BE53-9E2CD52036B3}" dt="2021-07-08T09:13:10.083" v="6" actId="478"/>
          <ac:spMkLst>
            <pc:docMk/>
            <pc:sldMk cId="2829018180" sldId="258"/>
            <ac:spMk id="8" creationId="{E44D33D3-02DD-4C47-9D67-911BF7328B44}"/>
          </ac:spMkLst>
        </pc:spChg>
        <pc:spChg chg="add mod">
          <ac:chgData name="Menegon Diego" userId="6c941ecf-d035-48c2-86f1-3c946bb505e7" providerId="ADAL" clId="{ED942515-45E8-43E0-BE53-9E2CD52036B3}" dt="2021-07-08T09:13:12.973" v="8"/>
          <ac:spMkLst>
            <pc:docMk/>
            <pc:sldMk cId="2829018180" sldId="258"/>
            <ac:spMk id="9" creationId="{62806767-BE54-4E64-A927-FCC929EEEEDC}"/>
          </ac:spMkLst>
        </pc:spChg>
      </pc:sldChg>
      <pc:sldChg chg="del">
        <pc:chgData name="Menegon Diego" userId="6c941ecf-d035-48c2-86f1-3c946bb505e7" providerId="ADAL" clId="{ED942515-45E8-43E0-BE53-9E2CD52036B3}" dt="2021-07-08T09:15:51.432" v="34" actId="47"/>
        <pc:sldMkLst>
          <pc:docMk/>
          <pc:sldMk cId="1127751784" sldId="270"/>
        </pc:sldMkLst>
      </pc:sldChg>
      <pc:sldChg chg="modSp mod">
        <pc:chgData name="Menegon Diego" userId="6c941ecf-d035-48c2-86f1-3c946bb505e7" providerId="ADAL" clId="{ED942515-45E8-43E0-BE53-9E2CD52036B3}" dt="2021-07-08T09:17:35.256" v="175"/>
        <pc:sldMkLst>
          <pc:docMk/>
          <pc:sldMk cId="1418632053" sldId="293"/>
        </pc:sldMkLst>
        <pc:spChg chg="mod">
          <ac:chgData name="Menegon Diego" userId="6c941ecf-d035-48c2-86f1-3c946bb505e7" providerId="ADAL" clId="{ED942515-45E8-43E0-BE53-9E2CD52036B3}" dt="2021-07-08T09:17:35.256" v="175"/>
          <ac:spMkLst>
            <pc:docMk/>
            <pc:sldMk cId="1418632053" sldId="293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ED942515-45E8-43E0-BE53-9E2CD52036B3}" dt="2021-07-08T10:27:16.971" v="4131"/>
        <pc:sldMkLst>
          <pc:docMk/>
          <pc:sldMk cId="2158370023" sldId="295"/>
        </pc:sldMkLst>
        <pc:spChg chg="mod">
          <ac:chgData name="Menegon Diego" userId="6c941ecf-d035-48c2-86f1-3c946bb505e7" providerId="ADAL" clId="{ED942515-45E8-43E0-BE53-9E2CD52036B3}" dt="2021-07-08T10:27:16.971" v="4131"/>
          <ac:spMkLst>
            <pc:docMk/>
            <pc:sldMk cId="2158370023" sldId="295"/>
            <ac:spMk id="2" creationId="{A0C8A242-AF25-CA42-824F-02F069115768}"/>
          </ac:spMkLst>
        </pc:spChg>
      </pc:sldChg>
      <pc:sldChg chg="addSp modSp mod">
        <pc:chgData name="Menegon Diego" userId="6c941ecf-d035-48c2-86f1-3c946bb505e7" providerId="ADAL" clId="{ED942515-45E8-43E0-BE53-9E2CD52036B3}" dt="2021-07-08T09:51:56.693" v="2956" actId="6549"/>
        <pc:sldMkLst>
          <pc:docMk/>
          <pc:sldMk cId="440682383" sldId="325"/>
        </pc:sldMkLst>
        <pc:spChg chg="mod">
          <ac:chgData name="Menegon Diego" userId="6c941ecf-d035-48c2-86f1-3c946bb505e7" providerId="ADAL" clId="{ED942515-45E8-43E0-BE53-9E2CD52036B3}" dt="2021-07-08T09:43:27.501" v="2706" actId="6549"/>
          <ac:spMkLst>
            <pc:docMk/>
            <pc:sldMk cId="440682383" sldId="325"/>
            <ac:spMk id="6" creationId="{6E56C2AB-83E1-4EF6-897C-FA1C0334A871}"/>
          </ac:spMkLst>
        </pc:spChg>
        <pc:spChg chg="mod">
          <ac:chgData name="Menegon Diego" userId="6c941ecf-d035-48c2-86f1-3c946bb505e7" providerId="ADAL" clId="{ED942515-45E8-43E0-BE53-9E2CD52036B3}" dt="2021-07-08T09:50:11.687" v="2838" actId="790"/>
          <ac:spMkLst>
            <pc:docMk/>
            <pc:sldMk cId="440682383" sldId="325"/>
            <ac:spMk id="7" creationId="{9AE40B90-BA74-4E86-AF32-3BD4EDCD9A84}"/>
          </ac:spMkLst>
        </pc:spChg>
        <pc:spChg chg="mod">
          <ac:chgData name="Menegon Diego" userId="6c941ecf-d035-48c2-86f1-3c946bb505e7" providerId="ADAL" clId="{ED942515-45E8-43E0-BE53-9E2CD52036B3}" dt="2021-07-08T09:51:32.244" v="2920" actId="1076"/>
          <ac:spMkLst>
            <pc:docMk/>
            <pc:sldMk cId="440682383" sldId="325"/>
            <ac:spMk id="9" creationId="{6D24B5BD-D713-4D49-86BF-81C67B087885}"/>
          </ac:spMkLst>
        </pc:spChg>
        <pc:spChg chg="add mod">
          <ac:chgData name="Menegon Diego" userId="6c941ecf-d035-48c2-86f1-3c946bb505e7" providerId="ADAL" clId="{ED942515-45E8-43E0-BE53-9E2CD52036B3}" dt="2021-07-08T09:49:54" v="2834" actId="20577"/>
          <ac:spMkLst>
            <pc:docMk/>
            <pc:sldMk cId="440682383" sldId="325"/>
            <ac:spMk id="10" creationId="{3893C711-4B97-45B0-837F-8CFF386FE531}"/>
          </ac:spMkLst>
        </pc:spChg>
        <pc:spChg chg="mod">
          <ac:chgData name="Menegon Diego" userId="6c941ecf-d035-48c2-86f1-3c946bb505e7" providerId="ADAL" clId="{ED942515-45E8-43E0-BE53-9E2CD52036B3}" dt="2021-07-08T09:42:58.171" v="2688"/>
          <ac:spMkLst>
            <pc:docMk/>
            <pc:sldMk cId="440682383" sldId="325"/>
            <ac:spMk id="12" creationId="{ECEE8DC5-3915-40F7-BF13-6C876F35626D}"/>
          </ac:spMkLst>
        </pc:spChg>
        <pc:spChg chg="mod">
          <ac:chgData name="Menegon Diego" userId="6c941ecf-d035-48c2-86f1-3c946bb505e7" providerId="ADAL" clId="{ED942515-45E8-43E0-BE53-9E2CD52036B3}" dt="2021-07-08T09:51:56.693" v="2956" actId="6549"/>
          <ac:spMkLst>
            <pc:docMk/>
            <pc:sldMk cId="440682383" sldId="325"/>
            <ac:spMk id="13" creationId="{CD73B78C-011C-47AB-B223-B87868289285}"/>
          </ac:spMkLst>
        </pc:spChg>
        <pc:spChg chg="mod">
          <ac:chgData name="Menegon Diego" userId="6c941ecf-d035-48c2-86f1-3c946bb505e7" providerId="ADAL" clId="{ED942515-45E8-43E0-BE53-9E2CD52036B3}" dt="2021-07-08T09:51:47.772" v="2935" actId="6549"/>
          <ac:spMkLst>
            <pc:docMk/>
            <pc:sldMk cId="440682383" sldId="325"/>
            <ac:spMk id="17" creationId="{37F35408-E807-4125-AE8B-25748E64FEF1}"/>
          </ac:spMkLst>
        </pc:spChg>
      </pc:sldChg>
      <pc:sldChg chg="modSp mod">
        <pc:chgData name="Menegon Diego" userId="6c941ecf-d035-48c2-86f1-3c946bb505e7" providerId="ADAL" clId="{ED942515-45E8-43E0-BE53-9E2CD52036B3}" dt="2021-07-08T10:08:30.916" v="3192" actId="20577"/>
        <pc:sldMkLst>
          <pc:docMk/>
          <pc:sldMk cId="2199389681" sldId="326"/>
        </pc:sldMkLst>
        <pc:spChg chg="mod">
          <ac:chgData name="Menegon Diego" userId="6c941ecf-d035-48c2-86f1-3c946bb505e7" providerId="ADAL" clId="{ED942515-45E8-43E0-BE53-9E2CD52036B3}" dt="2021-07-08T10:06:21.521" v="3031" actId="20577"/>
          <ac:spMkLst>
            <pc:docMk/>
            <pc:sldMk cId="2199389681" sldId="326"/>
            <ac:spMk id="3" creationId="{AF485B99-8DEE-4B72-8AF5-88DFA6DA5B24}"/>
          </ac:spMkLst>
        </pc:spChg>
        <pc:spChg chg="mod">
          <ac:chgData name="Menegon Diego" userId="6c941ecf-d035-48c2-86f1-3c946bb505e7" providerId="ADAL" clId="{ED942515-45E8-43E0-BE53-9E2CD52036B3}" dt="2021-07-08T10:08:18.679" v="3154" actId="20577"/>
          <ac:spMkLst>
            <pc:docMk/>
            <pc:sldMk cId="2199389681" sldId="326"/>
            <ac:spMk id="9" creationId="{13A1472A-D57C-4C7A-BF56-65AAB67955F5}"/>
          </ac:spMkLst>
        </pc:spChg>
        <pc:spChg chg="mod">
          <ac:chgData name="Menegon Diego" userId="6c941ecf-d035-48c2-86f1-3c946bb505e7" providerId="ADAL" clId="{ED942515-45E8-43E0-BE53-9E2CD52036B3}" dt="2021-07-08T10:06:22.848" v="3032" actId="20577"/>
          <ac:spMkLst>
            <pc:docMk/>
            <pc:sldMk cId="2199389681" sldId="326"/>
            <ac:spMk id="13" creationId="{57B61F0A-EE97-4CD9-8162-FA30F523FE9E}"/>
          </ac:spMkLst>
        </pc:spChg>
        <pc:spChg chg="mod">
          <ac:chgData name="Menegon Diego" userId="6c941ecf-d035-48c2-86f1-3c946bb505e7" providerId="ADAL" clId="{ED942515-45E8-43E0-BE53-9E2CD52036B3}" dt="2021-07-08T10:08:26.045" v="3181" actId="6549"/>
          <ac:spMkLst>
            <pc:docMk/>
            <pc:sldMk cId="2199389681" sldId="326"/>
            <ac:spMk id="16" creationId="{A6D95719-F823-4C6F-BAD5-B85AFAE9D31F}"/>
          </ac:spMkLst>
        </pc:spChg>
        <pc:spChg chg="mod">
          <ac:chgData name="Menegon Diego" userId="6c941ecf-d035-48c2-86f1-3c946bb505e7" providerId="ADAL" clId="{ED942515-45E8-43E0-BE53-9E2CD52036B3}" dt="2021-07-08T10:08:30.916" v="3192" actId="20577"/>
          <ac:spMkLst>
            <pc:docMk/>
            <pc:sldMk cId="2199389681" sldId="326"/>
            <ac:spMk id="17" creationId="{B881A91D-AF57-4C90-8F1E-7B8A19A55294}"/>
          </ac:spMkLst>
        </pc:spChg>
        <pc:spChg chg="mod">
          <ac:chgData name="Menegon Diego" userId="6c941ecf-d035-48c2-86f1-3c946bb505e7" providerId="ADAL" clId="{ED942515-45E8-43E0-BE53-9E2CD52036B3}" dt="2021-07-08T09:43:03.402" v="2690" actId="6549"/>
          <ac:spMkLst>
            <pc:docMk/>
            <pc:sldMk cId="2199389681" sldId="326"/>
            <ac:spMk id="23" creationId="{2F2BFFF9-0695-4EE4-AB6C-B94D48ABB380}"/>
          </ac:spMkLst>
        </pc:spChg>
        <pc:graphicFrameChg chg="modGraphic">
          <ac:chgData name="Menegon Diego" userId="6c941ecf-d035-48c2-86f1-3c946bb505e7" providerId="ADAL" clId="{ED942515-45E8-43E0-BE53-9E2CD52036B3}" dt="2021-07-08T10:07:58.031" v="3131" actId="20577"/>
          <ac:graphicFrameMkLst>
            <pc:docMk/>
            <pc:sldMk cId="2199389681" sldId="326"/>
            <ac:graphicFrameMk id="5" creationId="{D20E9241-A2FF-4CA1-88BB-7BBBF894F591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10:27:24.685" v="4132"/>
        <pc:sldMkLst>
          <pc:docMk/>
          <pc:sldMk cId="1551982493" sldId="334"/>
        </pc:sldMkLst>
        <pc:spChg chg="mod">
          <ac:chgData name="Menegon Diego" userId="6c941ecf-d035-48c2-86f1-3c946bb505e7" providerId="ADAL" clId="{ED942515-45E8-43E0-BE53-9E2CD52036B3}" dt="2021-07-08T09:16:16.989" v="46" actId="6549"/>
          <ac:spMkLst>
            <pc:docMk/>
            <pc:sldMk cId="1551982493" sldId="334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10:27:24.685" v="4132"/>
          <ac:spMkLst>
            <pc:docMk/>
            <pc:sldMk cId="1551982493" sldId="334"/>
            <ac:spMk id="3" creationId="{36F79765-2D69-6B45-A481-3030075A6555}"/>
          </ac:spMkLst>
        </pc:spChg>
      </pc:sldChg>
      <pc:sldChg chg="modSp mod">
        <pc:chgData name="Menegon Diego" userId="6c941ecf-d035-48c2-86f1-3c946bb505e7" providerId="ADAL" clId="{ED942515-45E8-43E0-BE53-9E2CD52036B3}" dt="2021-07-08T09:20:58.919" v="730" actId="790"/>
        <pc:sldMkLst>
          <pc:docMk/>
          <pc:sldMk cId="2012437530" sldId="335"/>
        </pc:sldMkLst>
        <pc:spChg chg="mod">
          <ac:chgData name="Menegon Diego" userId="6c941ecf-d035-48c2-86f1-3c946bb505e7" providerId="ADAL" clId="{ED942515-45E8-43E0-BE53-9E2CD52036B3}" dt="2021-07-08T09:17:41.308" v="180" actId="20577"/>
          <ac:spMkLst>
            <pc:docMk/>
            <pc:sldMk cId="2012437530" sldId="335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09:19:47.503" v="559" actId="790"/>
          <ac:spMkLst>
            <pc:docMk/>
            <pc:sldMk cId="2012437530" sldId="335"/>
            <ac:spMk id="3" creationId="{36F79765-2D69-6B45-A481-3030075A6555}"/>
          </ac:spMkLst>
        </pc:spChg>
        <pc:spChg chg="mod">
          <ac:chgData name="Menegon Diego" userId="6c941ecf-d035-48c2-86f1-3c946bb505e7" providerId="ADAL" clId="{ED942515-45E8-43E0-BE53-9E2CD52036B3}" dt="2021-07-08T09:20:53.399" v="729" actId="6549"/>
          <ac:spMkLst>
            <pc:docMk/>
            <pc:sldMk cId="2012437530" sldId="335"/>
            <ac:spMk id="5" creationId="{E572CF6F-69D4-432F-8BF8-56BEA9522361}"/>
          </ac:spMkLst>
        </pc:spChg>
        <pc:spChg chg="mod">
          <ac:chgData name="Menegon Diego" userId="6c941ecf-d035-48c2-86f1-3c946bb505e7" providerId="ADAL" clId="{ED942515-45E8-43E0-BE53-9E2CD52036B3}" dt="2021-07-08T09:20:58.919" v="730" actId="790"/>
          <ac:spMkLst>
            <pc:docMk/>
            <pc:sldMk cId="2012437530" sldId="335"/>
            <ac:spMk id="6" creationId="{D02C9C4A-A42A-4A94-A574-509871B593CB}"/>
          </ac:spMkLst>
        </pc:spChg>
      </pc:sldChg>
      <pc:sldChg chg="modSp mod">
        <pc:chgData name="Menegon Diego" userId="6c941ecf-d035-48c2-86f1-3c946bb505e7" providerId="ADAL" clId="{ED942515-45E8-43E0-BE53-9E2CD52036B3}" dt="2021-07-08T09:23:08.076" v="930" actId="790"/>
        <pc:sldMkLst>
          <pc:docMk/>
          <pc:sldMk cId="2519225436" sldId="336"/>
        </pc:sldMkLst>
        <pc:spChg chg="mod">
          <ac:chgData name="Menegon Diego" userId="6c941ecf-d035-48c2-86f1-3c946bb505e7" providerId="ADAL" clId="{ED942515-45E8-43E0-BE53-9E2CD52036B3}" dt="2021-07-08T09:22:43.474" v="926" actId="14100"/>
          <ac:spMkLst>
            <pc:docMk/>
            <pc:sldMk cId="2519225436" sldId="336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09:22:54.552" v="928" actId="6549"/>
          <ac:spMkLst>
            <pc:docMk/>
            <pc:sldMk cId="2519225436" sldId="336"/>
            <ac:spMk id="3" creationId="{36F79765-2D69-6B45-A481-3030075A6555}"/>
          </ac:spMkLst>
        </pc:spChg>
        <pc:spChg chg="mod">
          <ac:chgData name="Menegon Diego" userId="6c941ecf-d035-48c2-86f1-3c946bb505e7" providerId="ADAL" clId="{ED942515-45E8-43E0-BE53-9E2CD52036B3}" dt="2021-07-08T09:23:08.076" v="930" actId="790"/>
          <ac:spMkLst>
            <pc:docMk/>
            <pc:sldMk cId="2519225436" sldId="336"/>
            <ac:spMk id="8" creationId="{E0C62464-8A5D-45C4-A65D-C2A2D5811EE5}"/>
          </ac:spMkLst>
        </pc:spChg>
        <pc:graphicFrameChg chg="modGraphic">
          <ac:chgData name="Menegon Diego" userId="6c941ecf-d035-48c2-86f1-3c946bb505e7" providerId="ADAL" clId="{ED942515-45E8-43E0-BE53-9E2CD52036B3}" dt="2021-07-08T09:23:02.284" v="929" actId="790"/>
          <ac:graphicFrameMkLst>
            <pc:docMk/>
            <pc:sldMk cId="2519225436" sldId="336"/>
            <ac:graphicFrameMk id="7" creationId="{31AAF4A7-86F8-46B9-9363-CE00187B973E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09:24:29.490" v="1080" actId="20577"/>
        <pc:sldMkLst>
          <pc:docMk/>
          <pc:sldMk cId="2794237716" sldId="337"/>
        </pc:sldMkLst>
        <pc:spChg chg="mod">
          <ac:chgData name="Menegon Diego" userId="6c941ecf-d035-48c2-86f1-3c946bb505e7" providerId="ADAL" clId="{ED942515-45E8-43E0-BE53-9E2CD52036B3}" dt="2021-07-08T09:23:27.602" v="942"/>
          <ac:spMkLst>
            <pc:docMk/>
            <pc:sldMk cId="2794237716" sldId="337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09:23:33.440" v="943" actId="1076"/>
          <ac:spMkLst>
            <pc:docMk/>
            <pc:sldMk cId="2794237716" sldId="337"/>
            <ac:spMk id="5" creationId="{8FC29F23-A407-4F1B-87CE-EE9D18A184BC}"/>
          </ac:spMkLst>
        </pc:spChg>
        <pc:spChg chg="mod">
          <ac:chgData name="Menegon Diego" userId="6c941ecf-d035-48c2-86f1-3c946bb505e7" providerId="ADAL" clId="{ED942515-45E8-43E0-BE53-9E2CD52036B3}" dt="2021-07-08T09:24:25.359" v="1079" actId="6549"/>
          <ac:spMkLst>
            <pc:docMk/>
            <pc:sldMk cId="2794237716" sldId="337"/>
            <ac:spMk id="8" creationId="{E0C62464-8A5D-45C4-A65D-C2A2D5811EE5}"/>
          </ac:spMkLst>
        </pc:spChg>
        <pc:graphicFrameChg chg="mod modGraphic">
          <ac:chgData name="Menegon Diego" userId="6c941ecf-d035-48c2-86f1-3c946bb505e7" providerId="ADAL" clId="{ED942515-45E8-43E0-BE53-9E2CD52036B3}" dt="2021-07-08T09:24:29.490" v="1080" actId="20577"/>
          <ac:graphicFrameMkLst>
            <pc:docMk/>
            <pc:sldMk cId="2794237716" sldId="337"/>
            <ac:graphicFrameMk id="15" creationId="{F246C7F3-1B34-4323-AFC6-4225D9BF40DF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09:33:00.914" v="1795" actId="14100"/>
        <pc:sldMkLst>
          <pc:docMk/>
          <pc:sldMk cId="3194820711" sldId="338"/>
        </pc:sldMkLst>
        <pc:spChg chg="mod">
          <ac:chgData name="Menegon Diego" userId="6c941ecf-d035-48c2-86f1-3c946bb505e7" providerId="ADAL" clId="{ED942515-45E8-43E0-BE53-9E2CD52036B3}" dt="2021-07-08T09:32:41.805" v="1769"/>
          <ac:spMkLst>
            <pc:docMk/>
            <pc:sldMk cId="3194820711" sldId="338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09:32:07.369" v="1744" actId="20577"/>
          <ac:spMkLst>
            <pc:docMk/>
            <pc:sldMk cId="3194820711" sldId="338"/>
            <ac:spMk id="6" creationId="{5AB89E3F-542E-4527-AAFF-C23E29AA94A1}"/>
          </ac:spMkLst>
        </pc:spChg>
        <pc:spChg chg="mod">
          <ac:chgData name="Menegon Diego" userId="6c941ecf-d035-48c2-86f1-3c946bb505e7" providerId="ADAL" clId="{ED942515-45E8-43E0-BE53-9E2CD52036B3}" dt="2021-07-08T09:33:00.914" v="1795" actId="14100"/>
          <ac:spMkLst>
            <pc:docMk/>
            <pc:sldMk cId="3194820711" sldId="338"/>
            <ac:spMk id="8" creationId="{E0C62464-8A5D-45C4-A65D-C2A2D5811EE5}"/>
          </ac:spMkLst>
        </pc:spChg>
        <pc:spChg chg="mod">
          <ac:chgData name="Menegon Diego" userId="6c941ecf-d035-48c2-86f1-3c946bb505e7" providerId="ADAL" clId="{ED942515-45E8-43E0-BE53-9E2CD52036B3}" dt="2021-07-08T09:32:45.780" v="1770" actId="6549"/>
          <ac:spMkLst>
            <pc:docMk/>
            <pc:sldMk cId="3194820711" sldId="338"/>
            <ac:spMk id="17" creationId="{9ED11AE8-7833-4870-A60A-A69C2BA12D49}"/>
          </ac:spMkLst>
        </pc:spChg>
        <pc:graphicFrameChg chg="modGraphic">
          <ac:chgData name="Menegon Diego" userId="6c941ecf-d035-48c2-86f1-3c946bb505e7" providerId="ADAL" clId="{ED942515-45E8-43E0-BE53-9E2CD52036B3}" dt="2021-07-08T09:32:30.842" v="1768" actId="20577"/>
          <ac:graphicFrameMkLst>
            <pc:docMk/>
            <pc:sldMk cId="3194820711" sldId="338"/>
            <ac:graphicFrameMk id="9" creationId="{C9F16919-F08A-4FAB-A896-719C2B5E4658}"/>
          </ac:graphicFrameMkLst>
        </pc:graphicFrameChg>
      </pc:sldChg>
      <pc:sldChg chg="addSp modSp mod">
        <pc:chgData name="Menegon Diego" userId="6c941ecf-d035-48c2-86f1-3c946bb505e7" providerId="ADAL" clId="{ED942515-45E8-43E0-BE53-9E2CD52036B3}" dt="2021-07-08T09:30:13.866" v="1612" actId="1076"/>
        <pc:sldMkLst>
          <pc:docMk/>
          <pc:sldMk cId="1791478283" sldId="340"/>
        </pc:sldMkLst>
        <pc:spChg chg="mod">
          <ac:chgData name="Menegon Diego" userId="6c941ecf-d035-48c2-86f1-3c946bb505e7" providerId="ADAL" clId="{ED942515-45E8-43E0-BE53-9E2CD52036B3}" dt="2021-07-08T09:27:42.194" v="1453" actId="20577"/>
          <ac:spMkLst>
            <pc:docMk/>
            <pc:sldMk cId="1791478283" sldId="340"/>
            <ac:spMk id="5" creationId="{8FC29F23-A407-4F1B-87CE-EE9D18A184BC}"/>
          </ac:spMkLst>
        </pc:spChg>
        <pc:spChg chg="mod">
          <ac:chgData name="Menegon Diego" userId="6c941ecf-d035-48c2-86f1-3c946bb505e7" providerId="ADAL" clId="{ED942515-45E8-43E0-BE53-9E2CD52036B3}" dt="2021-07-08T09:27:12.401" v="1346" actId="20577"/>
          <ac:spMkLst>
            <pc:docMk/>
            <pc:sldMk cId="1791478283" sldId="340"/>
            <ac:spMk id="6" creationId="{CB4962C8-F657-467C-B410-261C506AC121}"/>
          </ac:spMkLst>
        </pc:spChg>
        <pc:spChg chg="mod">
          <ac:chgData name="Menegon Diego" userId="6c941ecf-d035-48c2-86f1-3c946bb505e7" providerId="ADAL" clId="{ED942515-45E8-43E0-BE53-9E2CD52036B3}" dt="2021-07-08T09:26:59.291" v="1293" actId="20577"/>
          <ac:spMkLst>
            <pc:docMk/>
            <pc:sldMk cId="1791478283" sldId="340"/>
            <ac:spMk id="7" creationId="{C6E12D40-71FE-494B-BFE8-1ADDB337ECDD}"/>
          </ac:spMkLst>
        </pc:spChg>
        <pc:spChg chg="add mod">
          <ac:chgData name="Menegon Diego" userId="6c941ecf-d035-48c2-86f1-3c946bb505e7" providerId="ADAL" clId="{ED942515-45E8-43E0-BE53-9E2CD52036B3}" dt="2021-07-08T09:29:50.892" v="1580" actId="20578"/>
          <ac:spMkLst>
            <pc:docMk/>
            <pc:sldMk cId="1791478283" sldId="340"/>
            <ac:spMk id="8" creationId="{02366DA6-E2B2-4B23-8736-0EA95CF86067}"/>
          </ac:spMkLst>
        </pc:spChg>
        <pc:spChg chg="mod">
          <ac:chgData name="Menegon Diego" userId="6c941ecf-d035-48c2-86f1-3c946bb505e7" providerId="ADAL" clId="{ED942515-45E8-43E0-BE53-9E2CD52036B3}" dt="2021-07-08T09:26:36" v="1252" actId="20577"/>
          <ac:spMkLst>
            <pc:docMk/>
            <pc:sldMk cId="1791478283" sldId="340"/>
            <ac:spMk id="10" creationId="{0E62DAF8-8C54-46E5-8C35-692A6E38A0BD}"/>
          </ac:spMkLst>
        </pc:spChg>
        <pc:spChg chg="add mod">
          <ac:chgData name="Menegon Diego" userId="6c941ecf-d035-48c2-86f1-3c946bb505e7" providerId="ADAL" clId="{ED942515-45E8-43E0-BE53-9E2CD52036B3}" dt="2021-07-08T09:29:35.137" v="1574" actId="1076"/>
          <ac:spMkLst>
            <pc:docMk/>
            <pc:sldMk cId="1791478283" sldId="340"/>
            <ac:spMk id="11" creationId="{70F765EF-5844-4D6E-98CB-151860D1DAFF}"/>
          </ac:spMkLst>
        </pc:spChg>
        <pc:spChg chg="add mod">
          <ac:chgData name="Menegon Diego" userId="6c941ecf-d035-48c2-86f1-3c946bb505e7" providerId="ADAL" clId="{ED942515-45E8-43E0-BE53-9E2CD52036B3}" dt="2021-07-08T09:30:13.866" v="1612" actId="1076"/>
          <ac:spMkLst>
            <pc:docMk/>
            <pc:sldMk cId="1791478283" sldId="340"/>
            <ac:spMk id="12" creationId="{1542AD82-95E4-4CD3-9DD5-E55203F61A87}"/>
          </ac:spMkLst>
        </pc:spChg>
        <pc:graphicFrameChg chg="mod modGraphic">
          <ac:chgData name="Menegon Diego" userId="6c941ecf-d035-48c2-86f1-3c946bb505e7" providerId="ADAL" clId="{ED942515-45E8-43E0-BE53-9E2CD52036B3}" dt="2021-07-08T09:30:04.011" v="1610" actId="20577"/>
          <ac:graphicFrameMkLst>
            <pc:docMk/>
            <pc:sldMk cId="1791478283" sldId="340"/>
            <ac:graphicFrameMk id="15" creationId="{8A6565F8-DAB0-4024-8F81-8E6EC8027412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09:35:07.044" v="1863" actId="790"/>
        <pc:sldMkLst>
          <pc:docMk/>
          <pc:sldMk cId="4141073688" sldId="341"/>
        </pc:sldMkLst>
        <pc:spChg chg="mod">
          <ac:chgData name="Menegon Diego" userId="6c941ecf-d035-48c2-86f1-3c946bb505e7" providerId="ADAL" clId="{ED942515-45E8-43E0-BE53-9E2CD52036B3}" dt="2021-07-08T09:35:07.044" v="1863" actId="790"/>
          <ac:spMkLst>
            <pc:docMk/>
            <pc:sldMk cId="4141073688" sldId="341"/>
            <ac:spMk id="3" creationId="{669D0DE4-46C7-4B7A-8B5D-221DD2CBC600}"/>
          </ac:spMkLst>
        </pc:spChg>
      </pc:sldChg>
      <pc:sldChg chg="modSp mod">
        <pc:chgData name="Menegon Diego" userId="6c941ecf-d035-48c2-86f1-3c946bb505e7" providerId="ADAL" clId="{ED942515-45E8-43E0-BE53-9E2CD52036B3}" dt="2021-07-08T10:12:22.137" v="3414" actId="20577"/>
        <pc:sldMkLst>
          <pc:docMk/>
          <pc:sldMk cId="1482576546" sldId="342"/>
        </pc:sldMkLst>
        <pc:spChg chg="mod">
          <ac:chgData name="Menegon Diego" userId="6c941ecf-d035-48c2-86f1-3c946bb505e7" providerId="ADAL" clId="{ED942515-45E8-43E0-BE53-9E2CD52036B3}" dt="2021-07-08T10:08:54.166" v="3209" actId="20577"/>
          <ac:spMkLst>
            <pc:docMk/>
            <pc:sldMk cId="1482576546" sldId="342"/>
            <ac:spMk id="8" creationId="{C91DE741-9DDA-4A72-A309-54A85048E267}"/>
          </ac:spMkLst>
        </pc:spChg>
        <pc:spChg chg="mod">
          <ac:chgData name="Menegon Diego" userId="6c941ecf-d035-48c2-86f1-3c946bb505e7" providerId="ADAL" clId="{ED942515-45E8-43E0-BE53-9E2CD52036B3}" dt="2021-07-08T10:08:41.439" v="3193"/>
          <ac:spMkLst>
            <pc:docMk/>
            <pc:sldMk cId="1482576546" sldId="342"/>
            <ac:spMk id="9" creationId="{414E73CD-729C-4696-ADCB-3892B5289F2F}"/>
          </ac:spMkLst>
        </pc:spChg>
        <pc:spChg chg="mod">
          <ac:chgData name="Menegon Diego" userId="6c941ecf-d035-48c2-86f1-3c946bb505e7" providerId="ADAL" clId="{ED942515-45E8-43E0-BE53-9E2CD52036B3}" dt="2021-07-08T10:10:43.168" v="3295" actId="20577"/>
          <ac:spMkLst>
            <pc:docMk/>
            <pc:sldMk cId="1482576546" sldId="342"/>
            <ac:spMk id="10" creationId="{734DB452-6D71-4925-A27C-96C451B1A2D5}"/>
          </ac:spMkLst>
        </pc:spChg>
        <pc:graphicFrameChg chg="modGraphic">
          <ac:chgData name="Menegon Diego" userId="6c941ecf-d035-48c2-86f1-3c946bb505e7" providerId="ADAL" clId="{ED942515-45E8-43E0-BE53-9E2CD52036B3}" dt="2021-07-08T10:12:22.137" v="3414" actId="20577"/>
          <ac:graphicFrameMkLst>
            <pc:docMk/>
            <pc:sldMk cId="1482576546" sldId="342"/>
            <ac:graphicFrameMk id="5" creationId="{D20E9241-A2FF-4CA1-88BB-7BBBF894F591}"/>
          </ac:graphicFrameMkLst>
        </pc:graphicFrameChg>
      </pc:sldChg>
      <pc:sldChg chg="addSp delSp modSp mod modCm">
        <pc:chgData name="Menegon Diego" userId="6c941ecf-d035-48c2-86f1-3c946bb505e7" providerId="ADAL" clId="{ED942515-45E8-43E0-BE53-9E2CD52036B3}" dt="2021-07-08T10:18:06.737" v="3616" actId="20577"/>
        <pc:sldMkLst>
          <pc:docMk/>
          <pc:sldMk cId="437258875" sldId="343"/>
        </pc:sldMkLst>
        <pc:spChg chg="add del mod">
          <ac:chgData name="Menegon Diego" userId="6c941ecf-d035-48c2-86f1-3c946bb505e7" providerId="ADAL" clId="{ED942515-45E8-43E0-BE53-9E2CD52036B3}" dt="2021-07-08T10:16:42.725" v="3553" actId="21"/>
          <ac:spMkLst>
            <pc:docMk/>
            <pc:sldMk cId="437258875" sldId="343"/>
            <ac:spMk id="2" creationId="{40F8E755-DB46-4EDB-AAD5-E887677F4533}"/>
          </ac:spMkLst>
        </pc:spChg>
        <pc:spChg chg="mod">
          <ac:chgData name="Menegon Diego" userId="6c941ecf-d035-48c2-86f1-3c946bb505e7" providerId="ADAL" clId="{ED942515-45E8-43E0-BE53-9E2CD52036B3}" dt="2021-07-08T10:12:57.815" v="3447" actId="20577"/>
          <ac:spMkLst>
            <pc:docMk/>
            <pc:sldMk cId="437258875" sldId="343"/>
            <ac:spMk id="14" creationId="{72D66B99-E593-468F-8BAF-B55D8A4B66A1}"/>
          </ac:spMkLst>
        </pc:spChg>
        <pc:spChg chg="mod">
          <ac:chgData name="Menegon Diego" userId="6c941ecf-d035-48c2-86f1-3c946bb505e7" providerId="ADAL" clId="{ED942515-45E8-43E0-BE53-9E2CD52036B3}" dt="2021-07-08T10:13:02.204" v="3457" actId="20577"/>
          <ac:spMkLst>
            <pc:docMk/>
            <pc:sldMk cId="437258875" sldId="343"/>
            <ac:spMk id="16" creationId="{82C95494-A0D4-4719-B1A0-BE30C00BB9CE}"/>
          </ac:spMkLst>
        </pc:spChg>
        <pc:spChg chg="mod">
          <ac:chgData name="Menegon Diego" userId="6c941ecf-d035-48c2-86f1-3c946bb505e7" providerId="ADAL" clId="{ED942515-45E8-43E0-BE53-9E2CD52036B3}" dt="2021-07-08T10:13:26.776" v="3460" actId="6549"/>
          <ac:spMkLst>
            <pc:docMk/>
            <pc:sldMk cId="437258875" sldId="343"/>
            <ac:spMk id="17" creationId="{57B677C1-0A24-4B53-8C6F-2EEADED2B717}"/>
          </ac:spMkLst>
        </pc:spChg>
        <pc:spChg chg="add del">
          <ac:chgData name="Menegon Diego" userId="6c941ecf-d035-48c2-86f1-3c946bb505e7" providerId="ADAL" clId="{ED942515-45E8-43E0-BE53-9E2CD52036B3}" dt="2021-07-08T10:16:48.228" v="3556" actId="478"/>
          <ac:spMkLst>
            <pc:docMk/>
            <pc:sldMk cId="437258875" sldId="343"/>
            <ac:spMk id="18" creationId="{D67BE225-5F7B-4A48-B9A6-3DA8C87B8DD8}"/>
          </ac:spMkLst>
        </pc:spChg>
        <pc:spChg chg="mod">
          <ac:chgData name="Menegon Diego" userId="6c941ecf-d035-48c2-86f1-3c946bb505e7" providerId="ADAL" clId="{ED942515-45E8-43E0-BE53-9E2CD52036B3}" dt="2021-07-08T10:17:18.031" v="3574" actId="20577"/>
          <ac:spMkLst>
            <pc:docMk/>
            <pc:sldMk cId="437258875" sldId="343"/>
            <ac:spMk id="20" creationId="{4EA8F4BC-D855-473E-AA41-27E67672773F}"/>
          </ac:spMkLst>
        </pc:spChg>
        <pc:spChg chg="add mod">
          <ac:chgData name="Menegon Diego" userId="6c941ecf-d035-48c2-86f1-3c946bb505e7" providerId="ADAL" clId="{ED942515-45E8-43E0-BE53-9E2CD52036B3}" dt="2021-07-08T10:16:52.240" v="3557" actId="1076"/>
          <ac:spMkLst>
            <pc:docMk/>
            <pc:sldMk cId="437258875" sldId="343"/>
            <ac:spMk id="21" creationId="{DE93F55D-9E3C-4EC5-8A3D-52189F24CE12}"/>
          </ac:spMkLst>
        </pc:spChg>
        <pc:spChg chg="mod">
          <ac:chgData name="Menegon Diego" userId="6c941ecf-d035-48c2-86f1-3c946bb505e7" providerId="ADAL" clId="{ED942515-45E8-43E0-BE53-9E2CD52036B3}" dt="2021-07-08T10:15:49.480" v="3498" actId="14100"/>
          <ac:spMkLst>
            <pc:docMk/>
            <pc:sldMk cId="437258875" sldId="343"/>
            <ac:spMk id="23" creationId="{3B90AB5C-4574-40EC-A2E4-4D69599C6299}"/>
          </ac:spMkLst>
        </pc:spChg>
        <pc:spChg chg="mod">
          <ac:chgData name="Menegon Diego" userId="6c941ecf-d035-48c2-86f1-3c946bb505e7" providerId="ADAL" clId="{ED942515-45E8-43E0-BE53-9E2CD52036B3}" dt="2021-07-08T10:16:13.848" v="3544" actId="14100"/>
          <ac:spMkLst>
            <pc:docMk/>
            <pc:sldMk cId="437258875" sldId="343"/>
            <ac:spMk id="24" creationId="{8254D901-6D7B-4A4C-AEA5-2A90DF9ED822}"/>
          </ac:spMkLst>
        </pc:spChg>
        <pc:spChg chg="mod">
          <ac:chgData name="Menegon Diego" userId="6c941ecf-d035-48c2-86f1-3c946bb505e7" providerId="ADAL" clId="{ED942515-45E8-43E0-BE53-9E2CD52036B3}" dt="2021-07-08T10:16:02.855" v="3533" actId="5793"/>
          <ac:spMkLst>
            <pc:docMk/>
            <pc:sldMk cId="437258875" sldId="343"/>
            <ac:spMk id="25" creationId="{A4C59F34-600A-4FF3-B446-FE262BEC0006}"/>
          </ac:spMkLst>
        </pc:spChg>
        <pc:spChg chg="mod">
          <ac:chgData name="Menegon Diego" userId="6c941ecf-d035-48c2-86f1-3c946bb505e7" providerId="ADAL" clId="{ED942515-45E8-43E0-BE53-9E2CD52036B3}" dt="2021-07-08T10:16:12.657" v="3543" actId="1037"/>
          <ac:spMkLst>
            <pc:docMk/>
            <pc:sldMk cId="437258875" sldId="343"/>
            <ac:spMk id="26" creationId="{A7877921-6C84-455F-B150-32CCC9BA9253}"/>
          </ac:spMkLst>
        </pc:spChg>
        <pc:spChg chg="mod">
          <ac:chgData name="Menegon Diego" userId="6c941ecf-d035-48c2-86f1-3c946bb505e7" providerId="ADAL" clId="{ED942515-45E8-43E0-BE53-9E2CD52036B3}" dt="2021-07-08T10:12:53.343" v="3437" actId="20577"/>
          <ac:spMkLst>
            <pc:docMk/>
            <pc:sldMk cId="437258875" sldId="343"/>
            <ac:spMk id="30" creationId="{1B22DC2D-8712-4ABB-A810-7CCD19B5FDF7}"/>
          </ac:spMkLst>
        </pc:spChg>
        <pc:spChg chg="mod">
          <ac:chgData name="Menegon Diego" userId="6c941ecf-d035-48c2-86f1-3c946bb505e7" providerId="ADAL" clId="{ED942515-45E8-43E0-BE53-9E2CD52036B3}" dt="2021-07-08T10:08:43.834" v="3194"/>
          <ac:spMkLst>
            <pc:docMk/>
            <pc:sldMk cId="437258875" sldId="343"/>
            <ac:spMk id="31" creationId="{43D28334-7F1D-4ECB-980A-9EACA0B4D1A7}"/>
          </ac:spMkLst>
        </pc:spChg>
        <pc:grpChg chg="add del mod">
          <ac:chgData name="Menegon Diego" userId="6c941ecf-d035-48c2-86f1-3c946bb505e7" providerId="ADAL" clId="{ED942515-45E8-43E0-BE53-9E2CD52036B3}" dt="2021-07-08T10:16:41.327" v="3552" actId="478"/>
          <ac:grpSpMkLst>
            <pc:docMk/>
            <pc:sldMk cId="437258875" sldId="343"/>
            <ac:grpSpMk id="12" creationId="{F785176B-3824-4D59-8EC5-E95176ADCBD9}"/>
          </ac:grpSpMkLst>
        </pc:grpChg>
        <pc:grpChg chg="mod">
          <ac:chgData name="Menegon Diego" userId="6c941ecf-d035-48c2-86f1-3c946bb505e7" providerId="ADAL" clId="{ED942515-45E8-43E0-BE53-9E2CD52036B3}" dt="2021-07-08T10:16:43.368" v="3554" actId="1076"/>
          <ac:grpSpMkLst>
            <pc:docMk/>
            <pc:sldMk cId="437258875" sldId="343"/>
            <ac:grpSpMk id="29" creationId="{88B66EF9-353E-4563-AC8C-99F57789F64D}"/>
          </ac:grpSpMkLst>
        </pc:grpChg>
        <pc:graphicFrameChg chg="modGraphic">
          <ac:chgData name="Menegon Diego" userId="6c941ecf-d035-48c2-86f1-3c946bb505e7" providerId="ADAL" clId="{ED942515-45E8-43E0-BE53-9E2CD52036B3}" dt="2021-07-08T10:18:06.737" v="3616" actId="20577"/>
          <ac:graphicFrameMkLst>
            <pc:docMk/>
            <pc:sldMk cId="437258875" sldId="343"/>
            <ac:graphicFrameMk id="5" creationId="{D20E9241-A2FF-4CA1-88BB-7BBBF894F591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10:21:02.621" v="3936" actId="6549"/>
        <pc:sldMkLst>
          <pc:docMk/>
          <pc:sldMk cId="1162240389" sldId="344"/>
        </pc:sldMkLst>
        <pc:spChg chg="mod">
          <ac:chgData name="Menegon Diego" userId="6c941ecf-d035-48c2-86f1-3c946bb505e7" providerId="ADAL" clId="{ED942515-45E8-43E0-BE53-9E2CD52036B3}" dt="2021-07-08T10:19:00.445" v="3656"/>
          <ac:spMkLst>
            <pc:docMk/>
            <pc:sldMk cId="1162240389" sldId="344"/>
            <ac:spMk id="2" creationId="{DA7AA5A3-E711-40EC-A38E-1C78ADCCC5FC}"/>
          </ac:spMkLst>
        </pc:spChg>
        <pc:spChg chg="mod">
          <ac:chgData name="Menegon Diego" userId="6c941ecf-d035-48c2-86f1-3c946bb505e7" providerId="ADAL" clId="{ED942515-45E8-43E0-BE53-9E2CD52036B3}" dt="2021-07-08T10:19:07.613" v="3664" actId="20577"/>
          <ac:spMkLst>
            <pc:docMk/>
            <pc:sldMk cId="1162240389" sldId="344"/>
            <ac:spMk id="3" creationId="{AF485B99-8DEE-4B72-8AF5-88DFA6DA5B24}"/>
          </ac:spMkLst>
        </pc:spChg>
        <pc:spChg chg="mod">
          <ac:chgData name="Menegon Diego" userId="6c941ecf-d035-48c2-86f1-3c946bb505e7" providerId="ADAL" clId="{ED942515-45E8-43E0-BE53-9E2CD52036B3}" dt="2021-07-08T10:19:23.864" v="3715" actId="20577"/>
          <ac:spMkLst>
            <pc:docMk/>
            <pc:sldMk cId="1162240389" sldId="344"/>
            <ac:spMk id="7" creationId="{474E11F0-ACE4-4E2D-86CA-FDE3000EC3CD}"/>
          </ac:spMkLst>
        </pc:spChg>
        <pc:spChg chg="mod">
          <ac:chgData name="Menegon Diego" userId="6c941ecf-d035-48c2-86f1-3c946bb505e7" providerId="ADAL" clId="{ED942515-45E8-43E0-BE53-9E2CD52036B3}" dt="2021-07-08T10:19:34.906" v="3745" actId="20577"/>
          <ac:spMkLst>
            <pc:docMk/>
            <pc:sldMk cId="1162240389" sldId="344"/>
            <ac:spMk id="8" creationId="{DBD400D3-E58E-4FF4-AD39-13CF18285133}"/>
          </ac:spMkLst>
        </pc:spChg>
        <pc:spChg chg="mod">
          <ac:chgData name="Menegon Diego" userId="6c941ecf-d035-48c2-86f1-3c946bb505e7" providerId="ADAL" clId="{ED942515-45E8-43E0-BE53-9E2CD52036B3}" dt="2021-07-08T10:20:02.486" v="3793" actId="6549"/>
          <ac:spMkLst>
            <pc:docMk/>
            <pc:sldMk cId="1162240389" sldId="344"/>
            <ac:spMk id="12" creationId="{31B4020B-5B68-459F-8717-91F6B02128D0}"/>
          </ac:spMkLst>
        </pc:spChg>
        <pc:spChg chg="mod">
          <ac:chgData name="Menegon Diego" userId="6c941ecf-d035-48c2-86f1-3c946bb505e7" providerId="ADAL" clId="{ED942515-45E8-43E0-BE53-9E2CD52036B3}" dt="2021-07-08T10:19:53.307" v="3764" actId="20577"/>
          <ac:spMkLst>
            <pc:docMk/>
            <pc:sldMk cId="1162240389" sldId="344"/>
            <ac:spMk id="13" creationId="{D722A36C-0ACA-46FF-889E-D4C1C3432A22}"/>
          </ac:spMkLst>
        </pc:spChg>
        <pc:spChg chg="mod">
          <ac:chgData name="Menegon Diego" userId="6c941ecf-d035-48c2-86f1-3c946bb505e7" providerId="ADAL" clId="{ED942515-45E8-43E0-BE53-9E2CD52036B3}" dt="2021-07-08T10:20:20.127" v="3835" actId="20577"/>
          <ac:spMkLst>
            <pc:docMk/>
            <pc:sldMk cId="1162240389" sldId="344"/>
            <ac:spMk id="14" creationId="{A5CABBCC-54B2-4486-BB8B-BD2EC8FFAC10}"/>
          </ac:spMkLst>
        </pc:spChg>
        <pc:spChg chg="mod">
          <ac:chgData name="Menegon Diego" userId="6c941ecf-d035-48c2-86f1-3c946bb505e7" providerId="ADAL" clId="{ED942515-45E8-43E0-BE53-9E2CD52036B3}" dt="2021-07-08T10:21:02.621" v="3936" actId="6549"/>
          <ac:spMkLst>
            <pc:docMk/>
            <pc:sldMk cId="1162240389" sldId="344"/>
            <ac:spMk id="15" creationId="{74C5AC2E-40A4-45EE-89EF-A7564CB6007A}"/>
          </ac:spMkLst>
        </pc:spChg>
      </pc:sldChg>
      <pc:sldChg chg="modSp mod">
        <pc:chgData name="Menegon Diego" userId="6c941ecf-d035-48c2-86f1-3c946bb505e7" providerId="ADAL" clId="{ED942515-45E8-43E0-BE53-9E2CD52036B3}" dt="2021-07-08T10:27:09.792" v="4128" actId="6549"/>
        <pc:sldMkLst>
          <pc:docMk/>
          <pc:sldMk cId="4016137404" sldId="345"/>
        </pc:sldMkLst>
        <pc:spChg chg="mod">
          <ac:chgData name="Menegon Diego" userId="6c941ecf-d035-48c2-86f1-3c946bb505e7" providerId="ADAL" clId="{ED942515-45E8-43E0-BE53-9E2CD52036B3}" dt="2021-07-08T10:25:45.442" v="4045" actId="113"/>
          <ac:spMkLst>
            <pc:docMk/>
            <pc:sldMk cId="4016137404" sldId="345"/>
            <ac:spMk id="3" creationId="{AF485B99-8DEE-4B72-8AF5-88DFA6DA5B24}"/>
          </ac:spMkLst>
        </pc:spChg>
        <pc:spChg chg="mod">
          <ac:chgData name="Menegon Diego" userId="6c941ecf-d035-48c2-86f1-3c946bb505e7" providerId="ADAL" clId="{ED942515-45E8-43E0-BE53-9E2CD52036B3}" dt="2021-07-08T10:24:19.212" v="3961" actId="6549"/>
          <ac:spMkLst>
            <pc:docMk/>
            <pc:sldMk cId="4016137404" sldId="345"/>
            <ac:spMk id="9" creationId="{13A1472A-D57C-4C7A-BF56-65AAB67955F5}"/>
          </ac:spMkLst>
        </pc:spChg>
        <pc:spChg chg="mod">
          <ac:chgData name="Menegon Diego" userId="6c941ecf-d035-48c2-86f1-3c946bb505e7" providerId="ADAL" clId="{ED942515-45E8-43E0-BE53-9E2CD52036B3}" dt="2021-07-08T10:27:09.792" v="4128" actId="6549"/>
          <ac:spMkLst>
            <pc:docMk/>
            <pc:sldMk cId="4016137404" sldId="345"/>
            <ac:spMk id="13" creationId="{57B61F0A-EE97-4CD9-8162-FA30F523FE9E}"/>
          </ac:spMkLst>
        </pc:spChg>
        <pc:spChg chg="mod">
          <ac:chgData name="Menegon Diego" userId="6c941ecf-d035-48c2-86f1-3c946bb505e7" providerId="ADAL" clId="{ED942515-45E8-43E0-BE53-9E2CD52036B3}" dt="2021-07-08T10:24:25.703" v="3983" actId="20577"/>
          <ac:spMkLst>
            <pc:docMk/>
            <pc:sldMk cId="4016137404" sldId="345"/>
            <ac:spMk id="16" creationId="{A6D95719-F823-4C6F-BAD5-B85AFAE9D31F}"/>
          </ac:spMkLst>
        </pc:spChg>
        <pc:spChg chg="mod">
          <ac:chgData name="Menegon Diego" userId="6c941ecf-d035-48c2-86f1-3c946bb505e7" providerId="ADAL" clId="{ED942515-45E8-43E0-BE53-9E2CD52036B3}" dt="2021-07-08T10:24:30.887" v="3992" actId="5793"/>
          <ac:spMkLst>
            <pc:docMk/>
            <pc:sldMk cId="4016137404" sldId="345"/>
            <ac:spMk id="17" creationId="{B881A91D-AF57-4C90-8F1E-7B8A19A55294}"/>
          </ac:spMkLst>
        </pc:spChg>
        <pc:graphicFrameChg chg="mod modGraphic">
          <ac:chgData name="Menegon Diego" userId="6c941ecf-d035-48c2-86f1-3c946bb505e7" providerId="ADAL" clId="{ED942515-45E8-43E0-BE53-9E2CD52036B3}" dt="2021-07-08T10:26:01.990" v="4072" actId="20577"/>
          <ac:graphicFrameMkLst>
            <pc:docMk/>
            <pc:sldMk cId="4016137404" sldId="345"/>
            <ac:graphicFrameMk id="5" creationId="{D20E9241-A2FF-4CA1-88BB-7BBBF894F591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10:29:00.132" v="4325" actId="20577"/>
        <pc:sldMkLst>
          <pc:docMk/>
          <pc:sldMk cId="222749588" sldId="346"/>
        </pc:sldMkLst>
        <pc:spChg chg="mod">
          <ac:chgData name="Menegon Diego" userId="6c941ecf-d035-48c2-86f1-3c946bb505e7" providerId="ADAL" clId="{ED942515-45E8-43E0-BE53-9E2CD52036B3}" dt="2021-07-08T10:26:48.342" v="4082" actId="20577"/>
          <ac:spMkLst>
            <pc:docMk/>
            <pc:sldMk cId="222749588" sldId="346"/>
            <ac:spMk id="6" creationId="{BBE5A42E-2A6D-475E-A10E-A57DA3554187}"/>
          </ac:spMkLst>
        </pc:spChg>
        <pc:spChg chg="mod">
          <ac:chgData name="Menegon Diego" userId="6c941ecf-d035-48c2-86f1-3c946bb505e7" providerId="ADAL" clId="{ED942515-45E8-43E0-BE53-9E2CD52036B3}" dt="2021-07-08T10:27:42.645" v="4133"/>
          <ac:spMkLst>
            <pc:docMk/>
            <pc:sldMk cId="222749588" sldId="346"/>
            <ac:spMk id="13" creationId="{57B61F0A-EE97-4CD9-8162-FA30F523FE9E}"/>
          </ac:spMkLst>
        </pc:spChg>
        <pc:spChg chg="mod">
          <ac:chgData name="Menegon Diego" userId="6c941ecf-d035-48c2-86f1-3c946bb505e7" providerId="ADAL" clId="{ED942515-45E8-43E0-BE53-9E2CD52036B3}" dt="2021-07-08T10:28:49.595" v="4309" actId="20577"/>
          <ac:spMkLst>
            <pc:docMk/>
            <pc:sldMk cId="222749588" sldId="346"/>
            <ac:spMk id="15" creationId="{06330251-3A25-4295-86D3-90FB4C04E369}"/>
          </ac:spMkLst>
        </pc:spChg>
        <pc:spChg chg="mod">
          <ac:chgData name="Menegon Diego" userId="6c941ecf-d035-48c2-86f1-3c946bb505e7" providerId="ADAL" clId="{ED942515-45E8-43E0-BE53-9E2CD52036B3}" dt="2021-07-08T10:29:00.132" v="4325" actId="20577"/>
          <ac:spMkLst>
            <pc:docMk/>
            <pc:sldMk cId="222749588" sldId="346"/>
            <ac:spMk id="17" creationId="{A8DF1787-C426-4288-BC8C-A940B946E563}"/>
          </ac:spMkLst>
        </pc:spChg>
        <pc:picChg chg="mod">
          <ac:chgData name="Menegon Diego" userId="6c941ecf-d035-48c2-86f1-3c946bb505e7" providerId="ADAL" clId="{ED942515-45E8-43E0-BE53-9E2CD52036B3}" dt="2021-07-08T10:26:41.740" v="4074" actId="1076"/>
          <ac:picMkLst>
            <pc:docMk/>
            <pc:sldMk cId="222749588" sldId="346"/>
            <ac:picMk id="11" creationId="{A30A305D-A8B8-4B8C-9DCF-2B1190B5BC18}"/>
          </ac:picMkLst>
        </pc:picChg>
      </pc:sldChg>
      <pc:sldChg chg="modSp mod">
        <pc:chgData name="Menegon Diego" userId="6c941ecf-d035-48c2-86f1-3c946bb505e7" providerId="ADAL" clId="{ED942515-45E8-43E0-BE53-9E2CD52036B3}" dt="2021-07-08T12:13:37.438" v="4788" actId="790"/>
        <pc:sldMkLst>
          <pc:docMk/>
          <pc:sldMk cId="1582994790" sldId="347"/>
        </pc:sldMkLst>
        <pc:spChg chg="mod">
          <ac:chgData name="Menegon Diego" userId="6c941ecf-d035-48c2-86f1-3c946bb505e7" providerId="ADAL" clId="{ED942515-45E8-43E0-BE53-9E2CD52036B3}" dt="2021-07-08T10:30:03.776" v="4414" actId="20577"/>
          <ac:spMkLst>
            <pc:docMk/>
            <pc:sldMk cId="1582994790" sldId="347"/>
            <ac:spMk id="2" creationId="{1A8269AA-93D1-4C8C-B8AE-C3CADC9867DF}"/>
          </ac:spMkLst>
        </pc:spChg>
        <pc:spChg chg="mod">
          <ac:chgData name="Menegon Diego" userId="6c941ecf-d035-48c2-86f1-3c946bb505e7" providerId="ADAL" clId="{ED942515-45E8-43E0-BE53-9E2CD52036B3}" dt="2021-07-08T10:30:00.230" v="4413" actId="6549"/>
          <ac:spMkLst>
            <pc:docMk/>
            <pc:sldMk cId="1582994790" sldId="347"/>
            <ac:spMk id="3" creationId="{AF485B99-8DEE-4B72-8AF5-88DFA6DA5B24}"/>
          </ac:spMkLst>
        </pc:spChg>
        <pc:spChg chg="mod">
          <ac:chgData name="Menegon Diego" userId="6c941ecf-d035-48c2-86f1-3c946bb505e7" providerId="ADAL" clId="{ED942515-45E8-43E0-BE53-9E2CD52036B3}" dt="2021-07-08T12:13:31.440" v="4787" actId="20577"/>
          <ac:spMkLst>
            <pc:docMk/>
            <pc:sldMk cId="1582994790" sldId="347"/>
            <ac:spMk id="6" creationId="{0CB7C7C4-9F18-4226-AAC8-4000A0AE632B}"/>
          </ac:spMkLst>
        </pc:spChg>
        <pc:spChg chg="mod">
          <ac:chgData name="Menegon Diego" userId="6c941ecf-d035-48c2-86f1-3c946bb505e7" providerId="ADAL" clId="{ED942515-45E8-43E0-BE53-9E2CD52036B3}" dt="2021-07-08T10:27:44.775" v="4134"/>
          <ac:spMkLst>
            <pc:docMk/>
            <pc:sldMk cId="1582994790" sldId="347"/>
            <ac:spMk id="13" creationId="{57B61F0A-EE97-4CD9-8162-FA30F523FE9E}"/>
          </ac:spMkLst>
        </pc:spChg>
        <pc:graphicFrameChg chg="modGraphic">
          <ac:chgData name="Menegon Diego" userId="6c941ecf-d035-48c2-86f1-3c946bb505e7" providerId="ADAL" clId="{ED942515-45E8-43E0-BE53-9E2CD52036B3}" dt="2021-07-08T12:13:37.438" v="4788" actId="790"/>
          <ac:graphicFrameMkLst>
            <pc:docMk/>
            <pc:sldMk cId="1582994790" sldId="347"/>
            <ac:graphicFrameMk id="4" creationId="{721AA09E-89A8-4221-A886-16CC59F48EB2}"/>
          </ac:graphicFrameMkLst>
        </pc:graphicFrameChg>
      </pc:sldChg>
      <pc:sldChg chg="modSp mod">
        <pc:chgData name="Menegon Diego" userId="6c941ecf-d035-48c2-86f1-3c946bb505e7" providerId="ADAL" clId="{ED942515-45E8-43E0-BE53-9E2CD52036B3}" dt="2021-07-08T09:42:52.130" v="2687" actId="20577"/>
        <pc:sldMkLst>
          <pc:docMk/>
          <pc:sldMk cId="1121415753" sldId="348"/>
        </pc:sldMkLst>
        <pc:spChg chg="mod">
          <ac:chgData name="Menegon Diego" userId="6c941ecf-d035-48c2-86f1-3c946bb505e7" providerId="ADAL" clId="{ED942515-45E8-43E0-BE53-9E2CD52036B3}" dt="2021-07-08T09:35:35.117" v="1900" actId="6549"/>
          <ac:spMkLst>
            <pc:docMk/>
            <pc:sldMk cId="1121415753" sldId="348"/>
            <ac:spMk id="2" creationId="{DA7AA5A3-E711-40EC-A38E-1C78ADCCC5FC}"/>
          </ac:spMkLst>
        </pc:spChg>
        <pc:spChg chg="mod">
          <ac:chgData name="Menegon Diego" userId="6c941ecf-d035-48c2-86f1-3c946bb505e7" providerId="ADAL" clId="{ED942515-45E8-43E0-BE53-9E2CD52036B3}" dt="2021-07-08T09:35:41.689" v="1918" actId="20577"/>
          <ac:spMkLst>
            <pc:docMk/>
            <pc:sldMk cId="1121415753" sldId="348"/>
            <ac:spMk id="3" creationId="{AF485B99-8DEE-4B72-8AF5-88DFA6DA5B24}"/>
          </ac:spMkLst>
        </pc:spChg>
        <pc:spChg chg="mod">
          <ac:chgData name="Menegon Diego" userId="6c941ecf-d035-48c2-86f1-3c946bb505e7" providerId="ADAL" clId="{ED942515-45E8-43E0-BE53-9E2CD52036B3}" dt="2021-07-08T09:37:45.731" v="2257" actId="6549"/>
          <ac:spMkLst>
            <pc:docMk/>
            <pc:sldMk cId="1121415753" sldId="348"/>
            <ac:spMk id="5" creationId="{D4F4F4C7-0E7C-4B7D-93B8-BFBD6D9F38BE}"/>
          </ac:spMkLst>
        </pc:spChg>
        <pc:spChg chg="mod">
          <ac:chgData name="Menegon Diego" userId="6c941ecf-d035-48c2-86f1-3c946bb505e7" providerId="ADAL" clId="{ED942515-45E8-43E0-BE53-9E2CD52036B3}" dt="2021-07-08T09:35:46.939" v="1931" actId="20577"/>
          <ac:spMkLst>
            <pc:docMk/>
            <pc:sldMk cId="1121415753" sldId="348"/>
            <ac:spMk id="8" creationId="{CB0D3AA1-CC0B-457C-BEC1-41258E9AE745}"/>
          </ac:spMkLst>
        </pc:spChg>
        <pc:spChg chg="mod">
          <ac:chgData name="Menegon Diego" userId="6c941ecf-d035-48c2-86f1-3c946bb505e7" providerId="ADAL" clId="{ED942515-45E8-43E0-BE53-9E2CD52036B3}" dt="2021-07-08T09:35:49.358" v="1934" actId="20577"/>
          <ac:spMkLst>
            <pc:docMk/>
            <pc:sldMk cId="1121415753" sldId="348"/>
            <ac:spMk id="9" creationId="{D8BA5747-B320-456C-A72F-56E445F35629}"/>
          </ac:spMkLst>
        </pc:spChg>
        <pc:spChg chg="mod">
          <ac:chgData name="Menegon Diego" userId="6c941ecf-d035-48c2-86f1-3c946bb505e7" providerId="ADAL" clId="{ED942515-45E8-43E0-BE53-9E2CD52036B3}" dt="2021-07-08T09:36:08.766" v="1965" actId="6549"/>
          <ac:spMkLst>
            <pc:docMk/>
            <pc:sldMk cId="1121415753" sldId="348"/>
            <ac:spMk id="10" creationId="{41EABFC9-129C-4F26-A6B3-A57CCE092479}"/>
          </ac:spMkLst>
        </pc:spChg>
        <pc:spChg chg="mod">
          <ac:chgData name="Menegon Diego" userId="6c941ecf-d035-48c2-86f1-3c946bb505e7" providerId="ADAL" clId="{ED942515-45E8-43E0-BE53-9E2CD52036B3}" dt="2021-07-08T09:36:21.889" v="2004" actId="20577"/>
          <ac:spMkLst>
            <pc:docMk/>
            <pc:sldMk cId="1121415753" sldId="348"/>
            <ac:spMk id="12" creationId="{41DA389B-62B7-403D-A9D0-737AF6CE19FD}"/>
          </ac:spMkLst>
        </pc:spChg>
        <pc:spChg chg="mod">
          <ac:chgData name="Menegon Diego" userId="6c941ecf-d035-48c2-86f1-3c946bb505e7" providerId="ADAL" clId="{ED942515-45E8-43E0-BE53-9E2CD52036B3}" dt="2021-07-08T09:38:17.984" v="2297" actId="20577"/>
          <ac:spMkLst>
            <pc:docMk/>
            <pc:sldMk cId="1121415753" sldId="348"/>
            <ac:spMk id="16" creationId="{38C0A6CD-A004-4CDC-BFBB-FEAC68BC1002}"/>
          </ac:spMkLst>
        </pc:spChg>
        <pc:spChg chg="mod">
          <ac:chgData name="Menegon Diego" userId="6c941ecf-d035-48c2-86f1-3c946bb505e7" providerId="ADAL" clId="{ED942515-45E8-43E0-BE53-9E2CD52036B3}" dt="2021-07-08T09:36:15.777" v="1986" actId="20577"/>
          <ac:spMkLst>
            <pc:docMk/>
            <pc:sldMk cId="1121415753" sldId="348"/>
            <ac:spMk id="17" creationId="{7844B06C-D19C-45DD-A151-1E78D15D110F}"/>
          </ac:spMkLst>
        </pc:spChg>
        <pc:spChg chg="mod">
          <ac:chgData name="Menegon Diego" userId="6c941ecf-d035-48c2-86f1-3c946bb505e7" providerId="ADAL" clId="{ED942515-45E8-43E0-BE53-9E2CD52036B3}" dt="2021-07-08T09:37:07.528" v="2137" actId="20577"/>
          <ac:spMkLst>
            <pc:docMk/>
            <pc:sldMk cId="1121415753" sldId="348"/>
            <ac:spMk id="22" creationId="{2C22AE8C-998D-47C7-893E-A7D8BE3E56B9}"/>
          </ac:spMkLst>
        </pc:spChg>
        <pc:spChg chg="mod">
          <ac:chgData name="Menegon Diego" userId="6c941ecf-d035-48c2-86f1-3c946bb505e7" providerId="ADAL" clId="{ED942515-45E8-43E0-BE53-9E2CD52036B3}" dt="2021-07-08T09:37:16.102" v="2159" actId="6549"/>
          <ac:spMkLst>
            <pc:docMk/>
            <pc:sldMk cId="1121415753" sldId="348"/>
            <ac:spMk id="23" creationId="{0FF45829-DA4C-4862-A47D-DCF9BB5459CB}"/>
          </ac:spMkLst>
        </pc:spChg>
        <pc:spChg chg="mod">
          <ac:chgData name="Menegon Diego" userId="6c941ecf-d035-48c2-86f1-3c946bb505e7" providerId="ADAL" clId="{ED942515-45E8-43E0-BE53-9E2CD52036B3}" dt="2021-07-08T09:41:15.159" v="2490" actId="20577"/>
          <ac:spMkLst>
            <pc:docMk/>
            <pc:sldMk cId="1121415753" sldId="348"/>
            <ac:spMk id="24" creationId="{BAEDA061-5344-4D7E-AFE7-1A78D16389CC}"/>
          </ac:spMkLst>
        </pc:spChg>
        <pc:spChg chg="mod">
          <ac:chgData name="Menegon Diego" userId="6c941ecf-d035-48c2-86f1-3c946bb505e7" providerId="ADAL" clId="{ED942515-45E8-43E0-BE53-9E2CD52036B3}" dt="2021-07-08T09:41:46.662" v="2613" actId="6549"/>
          <ac:spMkLst>
            <pc:docMk/>
            <pc:sldMk cId="1121415753" sldId="348"/>
            <ac:spMk id="25" creationId="{90FB6ACB-3A1A-41EA-9C61-AF9894787901}"/>
          </ac:spMkLst>
        </pc:spChg>
        <pc:spChg chg="mod">
          <ac:chgData name="Menegon Diego" userId="6c941ecf-d035-48c2-86f1-3c946bb505e7" providerId="ADAL" clId="{ED942515-45E8-43E0-BE53-9E2CD52036B3}" dt="2021-07-08T09:42:52.130" v="2687" actId="20577"/>
          <ac:spMkLst>
            <pc:docMk/>
            <pc:sldMk cId="1121415753" sldId="348"/>
            <ac:spMk id="26" creationId="{2C0BEBDA-5DB9-488E-B598-6A33FAF0FA65}"/>
          </ac:spMkLst>
        </pc:spChg>
      </pc:sldChg>
      <pc:sldChg chg="modSp mod">
        <pc:chgData name="Menegon Diego" userId="6c941ecf-d035-48c2-86f1-3c946bb505e7" providerId="ADAL" clId="{ED942515-45E8-43E0-BE53-9E2CD52036B3}" dt="2021-07-08T09:26:41.336" v="1262" actId="20577"/>
        <pc:sldMkLst>
          <pc:docMk/>
          <pc:sldMk cId="1088514852" sldId="349"/>
        </pc:sldMkLst>
        <pc:spChg chg="mod">
          <ac:chgData name="Menegon Diego" userId="6c941ecf-d035-48c2-86f1-3c946bb505e7" providerId="ADAL" clId="{ED942515-45E8-43E0-BE53-9E2CD52036B3}" dt="2021-07-08T09:26:41.336" v="1262" actId="20577"/>
          <ac:spMkLst>
            <pc:docMk/>
            <pc:sldMk cId="1088514852" sldId="349"/>
            <ac:spMk id="2" creationId="{FDDBBD25-DC9C-5643-8A30-98F3B6978F83}"/>
          </ac:spMkLst>
        </pc:spChg>
        <pc:spChg chg="mod">
          <ac:chgData name="Menegon Diego" userId="6c941ecf-d035-48c2-86f1-3c946bb505e7" providerId="ADAL" clId="{ED942515-45E8-43E0-BE53-9E2CD52036B3}" dt="2021-07-08T09:25:16.739" v="1173" actId="20577"/>
          <ac:spMkLst>
            <pc:docMk/>
            <pc:sldMk cId="1088514852" sldId="349"/>
            <ac:spMk id="26" creationId="{66848B94-CA23-4769-93CA-D10B7A17CC39}"/>
          </ac:spMkLst>
        </pc:spChg>
        <pc:spChg chg="mod">
          <ac:chgData name="Menegon Diego" userId="6c941ecf-d035-48c2-86f1-3c946bb505e7" providerId="ADAL" clId="{ED942515-45E8-43E0-BE53-9E2CD52036B3}" dt="2021-07-08T09:24:47.285" v="1090" actId="20577"/>
          <ac:spMkLst>
            <pc:docMk/>
            <pc:sldMk cId="1088514852" sldId="349"/>
            <ac:spMk id="27" creationId="{0F219F47-84E0-4549-88D9-D8D646B4E1D2}"/>
          </ac:spMkLst>
        </pc:spChg>
        <pc:spChg chg="mod">
          <ac:chgData name="Menegon Diego" userId="6c941ecf-d035-48c2-86f1-3c946bb505e7" providerId="ADAL" clId="{ED942515-45E8-43E0-BE53-9E2CD52036B3}" dt="2021-07-08T09:26:13.401" v="1236" actId="14100"/>
          <ac:spMkLst>
            <pc:docMk/>
            <pc:sldMk cId="1088514852" sldId="349"/>
            <ac:spMk id="28" creationId="{45F525B8-5E2B-40D6-AD2F-F9A46C46AC64}"/>
          </ac:spMkLst>
        </pc:spChg>
        <pc:spChg chg="mod">
          <ac:chgData name="Menegon Diego" userId="6c941ecf-d035-48c2-86f1-3c946bb505e7" providerId="ADAL" clId="{ED942515-45E8-43E0-BE53-9E2CD52036B3}" dt="2021-07-08T09:25:59.866" v="1222" actId="20577"/>
          <ac:spMkLst>
            <pc:docMk/>
            <pc:sldMk cId="1088514852" sldId="349"/>
            <ac:spMk id="52" creationId="{606C952C-2FDA-4CA0-BAFB-925B21423F8A}"/>
          </ac:spMkLst>
        </pc:spChg>
        <pc:spChg chg="mod">
          <ac:chgData name="Menegon Diego" userId="6c941ecf-d035-48c2-86f1-3c946bb505e7" providerId="ADAL" clId="{ED942515-45E8-43E0-BE53-9E2CD52036B3}" dt="2021-07-08T09:25:52.043" v="1219" actId="6549"/>
          <ac:spMkLst>
            <pc:docMk/>
            <pc:sldMk cId="1088514852" sldId="349"/>
            <ac:spMk id="61" creationId="{4CAAB59B-13B9-413D-B404-7F6EC0E60713}"/>
          </ac:spMkLst>
        </pc:spChg>
        <pc:spChg chg="mod">
          <ac:chgData name="Menegon Diego" userId="6c941ecf-d035-48c2-86f1-3c946bb505e7" providerId="ADAL" clId="{ED942515-45E8-43E0-BE53-9E2CD52036B3}" dt="2021-07-08T09:25:52.043" v="1219" actId="6549"/>
          <ac:spMkLst>
            <pc:docMk/>
            <pc:sldMk cId="1088514852" sldId="349"/>
            <ac:spMk id="62" creationId="{7F16D071-4105-4C6A-8C5F-55BEF7F040B8}"/>
          </ac:spMkLst>
        </pc:spChg>
        <pc:spChg chg="mod">
          <ac:chgData name="Menegon Diego" userId="6c941ecf-d035-48c2-86f1-3c946bb505e7" providerId="ADAL" clId="{ED942515-45E8-43E0-BE53-9E2CD52036B3}" dt="2021-07-08T09:25:52.043" v="1219" actId="6549"/>
          <ac:spMkLst>
            <pc:docMk/>
            <pc:sldMk cId="1088514852" sldId="349"/>
            <ac:spMk id="63" creationId="{F810C24B-08B4-4E22-BD1F-798F2031E5FA}"/>
          </ac:spMkLst>
        </pc:spChg>
        <pc:spChg chg="mod">
          <ac:chgData name="Menegon Diego" userId="6c941ecf-d035-48c2-86f1-3c946bb505e7" providerId="ADAL" clId="{ED942515-45E8-43E0-BE53-9E2CD52036B3}" dt="2021-07-08T09:25:52.043" v="1219" actId="6549"/>
          <ac:spMkLst>
            <pc:docMk/>
            <pc:sldMk cId="1088514852" sldId="349"/>
            <ac:spMk id="64" creationId="{61DDA006-DE18-447A-9C2A-FFB2C786B89F}"/>
          </ac:spMkLst>
        </pc:spChg>
        <pc:spChg chg="mod">
          <ac:chgData name="Menegon Diego" userId="6c941ecf-d035-48c2-86f1-3c946bb505e7" providerId="ADAL" clId="{ED942515-45E8-43E0-BE53-9E2CD52036B3}" dt="2021-07-08T09:26:05.573" v="1226" actId="6549"/>
          <ac:spMkLst>
            <pc:docMk/>
            <pc:sldMk cId="1088514852" sldId="349"/>
            <ac:spMk id="65" creationId="{3EAF9CFD-C06F-4023-B8D9-A4F54D3377E4}"/>
          </ac:spMkLst>
        </pc:spChg>
        <pc:grpChg chg="mod">
          <ac:chgData name="Menegon Diego" userId="6c941ecf-d035-48c2-86f1-3c946bb505e7" providerId="ADAL" clId="{ED942515-45E8-43E0-BE53-9E2CD52036B3}" dt="2021-07-08T09:25:52.043" v="1219" actId="6549"/>
          <ac:grpSpMkLst>
            <pc:docMk/>
            <pc:sldMk cId="1088514852" sldId="349"/>
            <ac:grpSpMk id="6" creationId="{9A74015D-28C9-44AF-B324-7134C9BA9F7B}"/>
          </ac:grpSpMkLst>
        </pc:grpChg>
        <pc:grpChg chg="mod">
          <ac:chgData name="Menegon Diego" userId="6c941ecf-d035-48c2-86f1-3c946bb505e7" providerId="ADAL" clId="{ED942515-45E8-43E0-BE53-9E2CD52036B3}" dt="2021-07-08T09:25:52.043" v="1219" actId="6549"/>
          <ac:grpSpMkLst>
            <pc:docMk/>
            <pc:sldMk cId="1088514852" sldId="349"/>
            <ac:grpSpMk id="13" creationId="{50382518-5515-4879-9EC4-9AB78D09A0B8}"/>
          </ac:grpSpMkLst>
        </pc:grpChg>
        <pc:cxnChg chg="mod">
          <ac:chgData name="Menegon Diego" userId="6c941ecf-d035-48c2-86f1-3c946bb505e7" providerId="ADAL" clId="{ED942515-45E8-43E0-BE53-9E2CD52036B3}" dt="2021-07-08T09:25:52.043" v="1219" actId="6549"/>
          <ac:cxnSpMkLst>
            <pc:docMk/>
            <pc:sldMk cId="1088514852" sldId="349"/>
            <ac:cxnSpMk id="54" creationId="{89244CA9-FD6D-40BF-9922-97491B21DFFF}"/>
          </ac:cxnSpMkLst>
        </pc:cxnChg>
        <pc:cxnChg chg="mod">
          <ac:chgData name="Menegon Diego" userId="6c941ecf-d035-48c2-86f1-3c946bb505e7" providerId="ADAL" clId="{ED942515-45E8-43E0-BE53-9E2CD52036B3}" dt="2021-07-08T09:25:52.043" v="1219" actId="6549"/>
          <ac:cxnSpMkLst>
            <pc:docMk/>
            <pc:sldMk cId="1088514852" sldId="349"/>
            <ac:cxnSpMk id="55" creationId="{3AC4C632-2EA2-4705-91A1-388798B89EC6}"/>
          </ac:cxnSpMkLst>
        </pc:cxnChg>
        <pc:cxnChg chg="mod">
          <ac:chgData name="Menegon Diego" userId="6c941ecf-d035-48c2-86f1-3c946bb505e7" providerId="ADAL" clId="{ED942515-45E8-43E0-BE53-9E2CD52036B3}" dt="2021-07-08T09:25:52.043" v="1219" actId="6549"/>
          <ac:cxnSpMkLst>
            <pc:docMk/>
            <pc:sldMk cId="1088514852" sldId="349"/>
            <ac:cxnSpMk id="56" creationId="{37F60973-4B8D-4104-B5DE-2333D42F5A49}"/>
          </ac:cxnSpMkLst>
        </pc:cxnChg>
        <pc:cxnChg chg="mod">
          <ac:chgData name="Menegon Diego" userId="6c941ecf-d035-48c2-86f1-3c946bb505e7" providerId="ADAL" clId="{ED942515-45E8-43E0-BE53-9E2CD52036B3}" dt="2021-07-08T09:25:52.043" v="1219" actId="6549"/>
          <ac:cxnSpMkLst>
            <pc:docMk/>
            <pc:sldMk cId="1088514852" sldId="349"/>
            <ac:cxnSpMk id="57" creationId="{3788A351-4428-4726-8DC7-9700ABC828C1}"/>
          </ac:cxnSpMkLst>
        </pc:cxnChg>
        <pc:cxnChg chg="mod">
          <ac:chgData name="Menegon Diego" userId="6c941ecf-d035-48c2-86f1-3c946bb505e7" providerId="ADAL" clId="{ED942515-45E8-43E0-BE53-9E2CD52036B3}" dt="2021-07-08T09:26:15.745" v="1237" actId="14100"/>
          <ac:cxnSpMkLst>
            <pc:docMk/>
            <pc:sldMk cId="1088514852" sldId="349"/>
            <ac:cxnSpMk id="59" creationId="{EDAEDB8F-399E-4FEC-ACAE-62BA4868BBB8}"/>
          </ac:cxnSpMkLst>
        </pc:cxnChg>
      </pc:sldChg>
      <pc:sldChg chg="modSp mod">
        <pc:chgData name="Menegon Diego" userId="6c941ecf-d035-48c2-86f1-3c946bb505e7" providerId="ADAL" clId="{ED942515-45E8-43E0-BE53-9E2CD52036B3}" dt="2021-07-08T09:31:51.161" v="1730" actId="6549"/>
        <pc:sldMkLst>
          <pc:docMk/>
          <pc:sldMk cId="2913068496" sldId="350"/>
        </pc:sldMkLst>
        <pc:spChg chg="mod">
          <ac:chgData name="Menegon Diego" userId="6c941ecf-d035-48c2-86f1-3c946bb505e7" providerId="ADAL" clId="{ED942515-45E8-43E0-BE53-9E2CD52036B3}" dt="2021-07-08T09:31:51.161" v="1730" actId="6549"/>
          <ac:spMkLst>
            <pc:docMk/>
            <pc:sldMk cId="2913068496" sldId="350"/>
            <ac:spMk id="3" creationId="{35FD483E-3666-49AC-9B4C-7DD42E8C56FA}"/>
          </ac:spMkLst>
        </pc:spChg>
        <pc:spChg chg="mod">
          <ac:chgData name="Menegon Diego" userId="6c941ecf-d035-48c2-86f1-3c946bb505e7" providerId="ADAL" clId="{ED942515-45E8-43E0-BE53-9E2CD52036B3}" dt="2021-07-08T09:26:47.898" v="1282" actId="20577"/>
          <ac:spMkLst>
            <pc:docMk/>
            <pc:sldMk cId="2913068496" sldId="350"/>
            <ac:spMk id="16" creationId="{E9575017-ED27-49AD-8489-601228A97B00}"/>
          </ac:spMkLst>
        </pc:spChg>
      </pc:sldChg>
      <pc:sldChg chg="modSp add mod">
        <pc:chgData name="Menegon Diego" userId="6c941ecf-d035-48c2-86f1-3c946bb505e7" providerId="ADAL" clId="{ED942515-45E8-43E0-BE53-9E2CD52036B3}" dt="2021-07-08T09:16:47.336" v="112" actId="20577"/>
        <pc:sldMkLst>
          <pc:docMk/>
          <pc:sldMk cId="3516909983" sldId="351"/>
        </pc:sldMkLst>
        <pc:spChg chg="mod">
          <ac:chgData name="Menegon Diego" userId="6c941ecf-d035-48c2-86f1-3c946bb505e7" providerId="ADAL" clId="{ED942515-45E8-43E0-BE53-9E2CD52036B3}" dt="2021-07-08T09:16:47.336" v="112" actId="20577"/>
          <ac:spMkLst>
            <pc:docMk/>
            <pc:sldMk cId="3516909983" sldId="351"/>
            <ac:spMk id="3" creationId="{36F79765-2D69-6B45-A481-3030075A6555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16T13:23:53.002" idx="2">
    <p:pos x="10" y="10"/>
    <p:text>This slide is hidden. It should be presented depending on the audience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16T13:24:37.484" idx="3">
    <p:pos x="10" y="10"/>
    <p:text>This slide is also hidden. It should be presented depending on the audience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02-03T14:46:40.188" idx="1">
    <p:pos x="4115" y="3150"/>
    <p:text>0,3088 €/kWh 
first half-year 2019
https://ec.europa.eu/eurostat/statistics-explained/index.php?title=Electricity_price_statistics/de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0BE80-7DA8-4B2C-9922-B659CC7C5480}" type="datetimeFigureOut">
              <a:rPr lang="LID4096" smtClean="0"/>
              <a:t>07/08/2021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A7E12-CF60-4F84-92C9-87042B12B1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540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Slides 6 and 7 have the aim of justifying the complex calculations behind the information given.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16508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Slides 6 and 7 have the aim of justifying the complex calculations behind the information given.</a:t>
            </a:r>
          </a:p>
          <a:p>
            <a:endParaRPr lang="en-U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42741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93804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70409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13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82090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16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55873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17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6365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tool</a:t>
            </a:r>
            <a:r>
              <a:rPr lang="es-ES" dirty="0"/>
              <a:t>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checks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requirements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each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and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user</a:t>
            </a:r>
            <a:r>
              <a:rPr lang="es-ES" dirty="0"/>
              <a:t> </a:t>
            </a:r>
            <a:r>
              <a:rPr lang="es-ES" dirty="0" err="1"/>
              <a:t>characteristics</a:t>
            </a:r>
            <a:r>
              <a:rPr lang="es-ES" dirty="0"/>
              <a:t> (</a:t>
            </a:r>
            <a:r>
              <a:rPr lang="es-ES" dirty="0" err="1"/>
              <a:t>roof</a:t>
            </a:r>
            <a:r>
              <a:rPr lang="es-ES" dirty="0"/>
              <a:t>, </a:t>
            </a:r>
            <a:r>
              <a:rPr lang="es-ES" dirty="0" err="1"/>
              <a:t>garden</a:t>
            </a:r>
            <a:r>
              <a:rPr lang="es-ES" dirty="0"/>
              <a:t>, gas </a:t>
            </a:r>
            <a:r>
              <a:rPr lang="es-ES" dirty="0" err="1"/>
              <a:t>network</a:t>
            </a:r>
            <a:r>
              <a:rPr lang="es-ES" dirty="0"/>
              <a:t>).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systems</a:t>
            </a:r>
            <a:r>
              <a:rPr lang="es-ES" dirty="0"/>
              <a:t> </a:t>
            </a:r>
            <a:r>
              <a:rPr lang="es-ES" dirty="0" err="1"/>
              <a:t>technically</a:t>
            </a:r>
            <a:r>
              <a:rPr lang="es-ES" dirty="0"/>
              <a:t> </a:t>
            </a:r>
            <a:r>
              <a:rPr lang="es-ES" dirty="0" err="1"/>
              <a:t>available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user</a:t>
            </a:r>
            <a:r>
              <a:rPr lang="es-ES" dirty="0"/>
              <a:t>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21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27339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22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647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5324"/>
            <a:ext cx="755870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2155823"/>
            <a:ext cx="7558709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FE654E-8583-8D42-A8B9-915EFBEF9879}"/>
              </a:ext>
            </a:extLst>
          </p:cNvPr>
          <p:cNvSpPr/>
          <p:nvPr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5A1B81-1E34-6148-ACF2-512AED59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CC09A-64E8-0844-873B-3B8BC4D54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8D965F-CCEC-C042-8AD7-073128E96C7A}"/>
              </a:ext>
            </a:extLst>
          </p:cNvPr>
          <p:cNvSpPr/>
          <p:nvPr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A638E3-680F-3F4B-9A00-3A7B52A4FAE7}"/>
              </a:ext>
            </a:extLst>
          </p:cNvPr>
          <p:cNvSpPr/>
          <p:nvPr userDrawn="1"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80142B-2320-5544-B13F-2FCCB08B5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3F46CD-F9C9-8F43-8092-F045A551BA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3A7BD1F-F7FB-7343-B4F2-25B1B60C3625}"/>
              </a:ext>
            </a:extLst>
          </p:cNvPr>
          <p:cNvSpPr/>
          <p:nvPr userDrawn="1"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15313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987426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590" y="987426"/>
            <a:ext cx="3954780" cy="487362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7300" y="2587626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C4EA0E-4296-674F-BE94-4BBA05845546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392653-D798-A743-AB87-0A81BC3472F5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F5DBAD8-8DB2-E743-B387-5C4B81353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B9FF83-65AC-AF4F-8B69-7D81382B7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2250E9-9FEF-7245-B7D3-BA608629F15A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79C63D-4338-7C45-88E3-772BF7F292A3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F1575F-3EFD-A742-A51F-12650F91208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8302BCB-F057-BE48-8CA9-BCC9B47658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E66E59B-E3F8-5F49-8FF0-832D3CE2CB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BA6135-C527-8D41-A50E-7C375ED72F9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11007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9043317-B43D-8B4B-BF37-26B51B78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47718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547C55B-F7B8-CC4D-859C-023694C15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447918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93F84CC4-04CE-FC49-949C-6400A177E81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766310" y="847718"/>
            <a:ext cx="3966210" cy="541178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399EF6-B03E-AD4F-A3EA-1A7A821CD76C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FBFF7A-2B15-8340-AD48-AE2834E21E06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8EBD09-745E-1D4F-A7AD-E3E3FA50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13581C-7EB0-1245-8572-C490B76D3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D4027B-E757-8C4E-BAD4-3BD98B4B6F5D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D945C4-3ACE-3349-90CA-4ED9E5DA9405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A78A310-8C4D-8A40-BBBD-BBDE084B9645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9D958F-9E6B-FD4A-9EEA-1DDB3F651E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9A9BD3B-E00F-584B-AE0F-A7D2178A6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07AA8D2-7361-1540-9D90-CBFD7C7E587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062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886700" cy="1325563"/>
          </a:xfrm>
        </p:spPr>
        <p:txBody>
          <a:bodyPr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2228871"/>
            <a:ext cx="7886699" cy="3800993"/>
          </a:xfr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387F1C-F948-F44F-8216-F1E53FD93487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3D0F4A-34F4-A94D-9AE2-A084CC6D2C8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42FB818-92C5-3344-A10F-F341533CD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48A4D9-B3CA-4C44-B15C-D26A8A470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A7C621-1529-194A-B5FA-C9EEC26C244C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6E547F-9076-F54F-8544-1849BA0E680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4D0868-CB85-D946-B4C5-54197F43E47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873583F-DC42-7B40-80B1-83383F0256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4C3E664-AD3A-F543-8143-46B487F742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A96B2CA-AFC2-144C-B3F3-4F59F44E8B3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714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A376B6-0A61-6247-8449-DA39AC029924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2124C5-4B0F-304D-A062-698649EA3062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04E75B9-797E-E148-96D5-E66A476B46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64E763-86BC-5648-9A39-84408A69E8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473DCF0-B88D-4144-A4E2-D7F572547A8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4015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740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8930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4762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406011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CC60525-5856-2E4C-95A8-62DB5C5D8B1A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8E1E78-B5AC-8B4F-B768-7FAB95F731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A0DB8B-7E43-C144-8A31-3776F907CB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48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579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570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0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BA06944-6022-154F-B56B-2BE98B32294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4935CFB-8046-3442-90BB-ADE0586417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DE99DCF-D99C-7A4E-B37E-66327295C7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Author, date and place</a:t>
            </a:r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5DEFA3-F027-E541-9DBB-9764AE773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CE5AB2-ECB2-7B49-AF69-29373998EF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9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4C8454B-F9B1-6442-9530-2FE833C5B946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FC4090-03D6-DC4E-B174-CCC2D41908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3DDA6-5599-5B41-AFC1-B43FED2C76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E872A1-27ED-4449-8B0B-8F8D65213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1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DD41671-2D3A-F947-B809-660EF26B71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76950" y="0"/>
            <a:ext cx="3067050" cy="6857999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E285E9-1A17-D94F-97F7-BA86539A19AF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634E74-018C-6C4B-BFA6-3012CDAE2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705FCEC-9275-6342-B348-C00437EC2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E33EB3-6E81-A242-97AC-5A60867F9B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29132B6-0228-8C4D-9898-886E78888F3E}"/>
              </a:ext>
            </a:extLst>
          </p:cNvPr>
          <p:cNvSpPr/>
          <p:nvPr/>
        </p:nvSpPr>
        <p:spPr>
          <a:xfrm>
            <a:off x="0" y="-461964"/>
            <a:ext cx="9144000" cy="35014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6644CE-12FC-F540-A8F2-9B9A7343D2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30A508-2EC2-2C44-A1E6-C323BF9709A1}"/>
              </a:ext>
            </a:extLst>
          </p:cNvPr>
          <p:cNvSpPr txBox="1"/>
          <p:nvPr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049C1F-3354-7E43-A96A-EDBE0573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B9B7A1-3A6D-0841-9DE7-7DFFE06F0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DD8C89-B311-9E44-9FAF-02B9B97B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1DE5FC88-7C11-6049-9B98-41E2D7D6A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Author</a:t>
            </a:r>
            <a:br>
              <a:rPr lang="en-US"/>
            </a:br>
            <a:r>
              <a:rPr lang="en-US"/>
              <a:t>Address</a:t>
            </a:r>
            <a:br>
              <a:rPr lang="en-US"/>
            </a:br>
            <a:r>
              <a:rPr lang="en-US"/>
              <a:t>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5747C-286B-7648-853A-E58B24E8EB99}"/>
              </a:ext>
            </a:extLst>
          </p:cNvPr>
          <p:cNvSpPr txBox="1"/>
          <p:nvPr userDrawn="1"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FFFFFF"/>
                </a:solidFill>
              </a:rPr>
              <a:t>Thank you for your attention!</a:t>
            </a:r>
            <a:endParaRPr lang="en-GB" sz="3200">
              <a:solidFill>
                <a:srgbClr val="FFFF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65B362-414E-5E45-8202-830D95B55F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0CFA48-D50C-0847-8549-803856F41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1D8451-85F5-094E-A582-B12C4D802B4A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8C9354-443A-CC47-B5D0-70757F6C2828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ECA929-67BB-A448-BF7D-73E3A95289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7D3CC43-CF4D-4444-B7DE-FB5C26EDF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0B83816-39FD-6B46-9A89-A73C3BE4800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080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56894D-F968-4542-94A7-24CF29746A3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CA4863-B890-E145-8A6E-6BE67D17C2F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90506C0-6A49-0849-88A0-4C66C3B51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57B7E5-9C9E-BC48-8540-BE720479A0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A07B2C-A696-0A4C-8525-4CCBDCEE8DB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30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91A191-BE83-9448-8528-AC87D322B726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FF825C0-BD91-4749-B823-D0F19FF861A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15E18CB-E40D-7849-9D17-F75E583DBC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1C7C83-3DD1-CB49-B09D-0E7EE6E19E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51DA5E8-7483-E54B-A39A-7A50F5085A28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1237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709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678" r:id="rId15"/>
    <p:sldLayoutId id="2147483683" r:id="rId16"/>
    <p:sldLayoutId id="2147483684" r:id="rId17"/>
    <p:sldLayoutId id="2147483685" r:id="rId18"/>
    <p:sldLayoutId id="2147483686" r:id="rId19"/>
    <p:sldLayoutId id="2147483690" r:id="rId20"/>
    <p:sldLayoutId id="2147483706" r:id="rId21"/>
    <p:sldLayoutId id="2147483707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D042155-E366-D54C-9DDC-333BBF8D8F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just"/>
            <a:r>
              <a:rPr lang="en-GB" b="1" dirty="0"/>
              <a:t>MODULO 2 – </a:t>
            </a:r>
            <a:r>
              <a:rPr lang="it-IT" b="1" dirty="0"/>
              <a:t>Etichettatura di impianti di riscaldamento esistenti con il tool HARP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0EF67-8658-484D-B0B1-C0903F7E2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CFE44F-C09C-6349-AAA1-23693251DBC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2806767-BE54-4E64-A927-FCC929EEEE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511"/>
            <a:ext cx="5467350" cy="2035784"/>
          </a:xfrm>
        </p:spPr>
        <p:txBody>
          <a:bodyPr/>
          <a:lstStyle/>
          <a:p>
            <a:r>
              <a:rPr lang="en-GB" dirty="0"/>
              <a:t>MATERIALE FORMATIVO PER PROFESSIONISTI</a:t>
            </a:r>
          </a:p>
        </p:txBody>
      </p:sp>
    </p:spTree>
    <p:extLst>
      <p:ext uri="{BB962C8B-B14F-4D97-AF65-F5344CB8AC3E}">
        <p14:creationId xmlns:p14="http://schemas.microsoft.com/office/powerpoint/2010/main" val="28290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E9575017-ED27-49AD-8489-601228A9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8568000" cy="1701120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Etichettatura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nel</a:t>
            </a:r>
            <a:r>
              <a:rPr lang="en-US" dirty="0">
                <a:solidFill>
                  <a:schemeClr val="accent1"/>
                </a:solidFill>
              </a:rPr>
              <a:t> tool HARP – </a:t>
            </a:r>
            <a:r>
              <a:rPr lang="en-US" dirty="0" err="1">
                <a:solidFill>
                  <a:schemeClr val="accent1"/>
                </a:solidFill>
              </a:rPr>
              <a:t>pompe</a:t>
            </a:r>
            <a:r>
              <a:rPr lang="en-US" dirty="0">
                <a:solidFill>
                  <a:schemeClr val="accent1"/>
                </a:solidFill>
              </a:rPr>
              <a:t> di </a:t>
            </a:r>
            <a:r>
              <a:rPr lang="en-US" dirty="0" err="1">
                <a:solidFill>
                  <a:schemeClr val="accent1"/>
                </a:solidFill>
              </a:rPr>
              <a:t>calore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5FD483E-3666-49AC-9B4C-7DD42E8C56FA}"/>
              </a:ext>
            </a:extLst>
          </p:cNvPr>
          <p:cNvSpPr/>
          <p:nvPr/>
        </p:nvSpPr>
        <p:spPr>
          <a:xfrm>
            <a:off x="575999" y="2105151"/>
            <a:ext cx="799200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400" dirty="0">
              <a:ea typeface="Cambria Math"/>
              <a:cs typeface="Calibri Light" panose="020F03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en-US" sz="2400" dirty="0">
                <a:ea typeface="Cambria Math"/>
                <a:cs typeface="Calibri Light" panose="020F0302020204030204" pitchFamily="34" charset="0"/>
              </a:rPr>
              <a:t>Per le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pompe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di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calore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gli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utenti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possono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scegliere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tra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ea typeface="Cambria Math"/>
                <a:cs typeface="Calibri Light" panose="020F0302020204030204" pitchFamily="34" charset="0"/>
              </a:rPr>
              <a:t>Aria / Aria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ea typeface="Cambria Math"/>
                <a:cs typeface="Calibri Light" panose="020F0302020204030204" pitchFamily="34" charset="0"/>
              </a:rPr>
              <a:t>Aria /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Acqua</a:t>
            </a:r>
            <a:endParaRPr lang="en-US" sz="2400" dirty="0">
              <a:ea typeface="Cambria Math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Acqua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/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Acqua</a:t>
            </a:r>
            <a:endParaRPr lang="en-US" sz="2400" dirty="0">
              <a:ea typeface="Cambria Math"/>
              <a:cs typeface="Calibri Light" panose="020F0302020204030204" pitchFamily="34" charset="0"/>
            </a:endParaRPr>
          </a:p>
          <a:p>
            <a:pPr algn="just"/>
            <a:endParaRPr lang="en-US" sz="2400" dirty="0">
              <a:ea typeface="Cambria Math"/>
              <a:cs typeface="Calibri Light" panose="020F0302020204030204" pitchFamily="34" charset="0"/>
            </a:endParaRPr>
          </a:p>
          <a:p>
            <a:endParaRPr lang="en-US" sz="2800" dirty="0">
              <a:ea typeface="Cambria Math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068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Etichettatura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dei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nuovi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prodotti</a:t>
            </a:r>
            <a:r>
              <a:rPr lang="en-GB" dirty="0">
                <a:solidFill>
                  <a:schemeClr val="accent1"/>
                </a:solidFill>
              </a:rPr>
              <a:t> per il </a:t>
            </a:r>
            <a:r>
              <a:rPr lang="en-GB" dirty="0" err="1">
                <a:solidFill>
                  <a:schemeClr val="accent1"/>
                </a:solidFill>
              </a:rPr>
              <a:t>riscaldamneto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C62464-8A5D-45C4-A65D-C2A2D5811EE5}"/>
              </a:ext>
            </a:extLst>
          </p:cNvPr>
          <p:cNvSpPr/>
          <p:nvPr/>
        </p:nvSpPr>
        <p:spPr>
          <a:xfrm>
            <a:off x="2265498" y="5965046"/>
            <a:ext cx="49772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Fonte: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Regolamento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 EU 811/2013 – Annex II –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Tabella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 1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C9F16919-F08A-4FAB-A896-719C2B5E46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335364"/>
              </p:ext>
            </p:extLst>
          </p:nvPr>
        </p:nvGraphicFramePr>
        <p:xfrm>
          <a:off x="1941444" y="2075944"/>
          <a:ext cx="3456894" cy="38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447">
                  <a:extLst>
                    <a:ext uri="{9D8B030D-6E8A-4147-A177-3AD203B41FA5}">
                      <a16:colId xmlns:a16="http://schemas.microsoft.com/office/drawing/2014/main" val="1037272660"/>
                    </a:ext>
                  </a:extLst>
                </a:gridCol>
                <a:gridCol w="1728447">
                  <a:extLst>
                    <a:ext uri="{9D8B030D-6E8A-4147-A177-3AD203B41FA5}">
                      <a16:colId xmlns:a16="http://schemas.microsoft.com/office/drawing/2014/main" val="97256648"/>
                    </a:ext>
                  </a:extLst>
                </a:gridCol>
              </a:tblGrid>
              <a:tr h="459483"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Da</a:t>
                      </a:r>
                      <a:br>
                        <a:rPr lang="en-GB" sz="2400" noProof="0" dirty="0"/>
                      </a:br>
                      <a:r>
                        <a:rPr lang="en-GB" sz="2400" noProof="0" dirty="0"/>
                        <a:t> (</a:t>
                      </a:r>
                      <a:r>
                        <a:rPr lang="en-GB" sz="2400" noProof="0" dirty="0" err="1"/>
                        <a:t>inclusa</a:t>
                      </a:r>
                      <a:r>
                        <a:rPr lang="en-GB" sz="2400" noProof="0" dirty="0"/>
                        <a:t>)</a:t>
                      </a:r>
                      <a:endParaRPr lang="en-GB" sz="2400" noProof="0" dirty="0">
                        <a:solidFill>
                          <a:srgbClr val="FDEA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A </a:t>
                      </a:r>
                      <a:br>
                        <a:rPr lang="en-GB" sz="2400" noProof="0" dirty="0"/>
                      </a:br>
                      <a:r>
                        <a:rPr lang="en-GB" sz="2400" noProof="0" dirty="0"/>
                        <a:t>(</a:t>
                      </a:r>
                      <a:r>
                        <a:rPr lang="en-GB" sz="2400" noProof="0" dirty="0" err="1"/>
                        <a:t>esclusa</a:t>
                      </a:r>
                      <a:r>
                        <a:rPr lang="en-GB" sz="2400" noProof="0" dirty="0"/>
                        <a:t>)</a:t>
                      </a:r>
                      <a:endParaRPr lang="en-GB" sz="2400" noProof="0" dirty="0">
                        <a:solidFill>
                          <a:srgbClr val="FDEA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71225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150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45061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125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150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93549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it-IT" sz="2000" dirty="0"/>
                        <a:t>98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125</a:t>
                      </a:r>
                      <a:endParaRPr kumimoji="0" lang="en-GB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710625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90</a:t>
                      </a:r>
                      <a:endParaRPr kumimoji="0" lang="en-GB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98</a:t>
                      </a:r>
                      <a:endParaRPr kumimoji="0" lang="en-GB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0297288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82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0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90</a:t>
                      </a:r>
                      <a:endParaRPr kumimoji="0" lang="en-GB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836978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it-IT" sz="2000" dirty="0"/>
                        <a:t>75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82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47401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it-IT" sz="2000" dirty="0"/>
                        <a:t>36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75</a:t>
                      </a:r>
                      <a:endParaRPr lang="en-GB" sz="2000" dirty="0">
                        <a:solidFill>
                          <a:schemeClr val="accent3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053164"/>
                  </a:ext>
                </a:extLst>
              </a:tr>
            </a:tbl>
          </a:graphicData>
        </a:graphic>
      </p:graphicFrame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BEAE79E6-05AF-429A-BB4F-24D92FF921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689" b="9931"/>
          <a:stretch/>
        </p:blipFill>
        <p:spPr>
          <a:xfrm>
            <a:off x="5398338" y="2752405"/>
            <a:ext cx="2623235" cy="3170132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E80B2F1A-83B4-4788-B3E5-413E8665488E}"/>
              </a:ext>
            </a:extLst>
          </p:cNvPr>
          <p:cNvGrpSpPr/>
          <p:nvPr/>
        </p:nvGrpSpPr>
        <p:grpSpPr>
          <a:xfrm>
            <a:off x="576000" y="3433028"/>
            <a:ext cx="1403098" cy="1095140"/>
            <a:chOff x="576000" y="4094231"/>
            <a:chExt cx="1403098" cy="1095140"/>
          </a:xfrm>
        </p:grpSpPr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5AB89E3F-542E-4527-AAFF-C23E29AA94A1}"/>
                </a:ext>
              </a:extLst>
            </p:cNvPr>
            <p:cNvSpPr txBox="1"/>
            <p:nvPr/>
          </p:nvSpPr>
          <p:spPr>
            <a:xfrm>
              <a:off x="576000" y="4094231"/>
              <a:ext cx="1403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Efficienza</a:t>
              </a:r>
              <a:endParaRPr lang="en-GB" dirty="0"/>
            </a:p>
          </p:txBody>
        </p:sp>
        <p:sp>
          <p:nvSpPr>
            <p:cNvPr id="7" name="Flecha: doblada hacia arriba 6">
              <a:extLst>
                <a:ext uri="{FF2B5EF4-FFF2-40B4-BE49-F238E27FC236}">
                  <a16:creationId xmlns:a16="http://schemas.microsoft.com/office/drawing/2014/main" id="{FA5F09D6-91F4-4433-8DB3-5E8ACBDEE461}"/>
                </a:ext>
              </a:extLst>
            </p:cNvPr>
            <p:cNvSpPr/>
            <p:nvPr/>
          </p:nvSpPr>
          <p:spPr>
            <a:xfrm rot="5400000">
              <a:off x="1207905" y="4496072"/>
              <a:ext cx="633475" cy="753123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DDAB23FD-FFF2-4ED1-AA87-9699A960ABC4}"/>
              </a:ext>
            </a:extLst>
          </p:cNvPr>
          <p:cNvGrpSpPr/>
          <p:nvPr/>
        </p:nvGrpSpPr>
        <p:grpSpPr>
          <a:xfrm>
            <a:off x="7452134" y="3433028"/>
            <a:ext cx="1403098" cy="1095140"/>
            <a:chOff x="7452134" y="3772275"/>
            <a:chExt cx="1403098" cy="1095140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9ED11AE8-7833-4870-A60A-A69C2BA12D49}"/>
                </a:ext>
              </a:extLst>
            </p:cNvPr>
            <p:cNvSpPr txBox="1"/>
            <p:nvPr/>
          </p:nvSpPr>
          <p:spPr>
            <a:xfrm>
              <a:off x="7452134" y="3772275"/>
              <a:ext cx="1403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/>
                <a:t>Classe</a:t>
              </a:r>
              <a:endParaRPr lang="en-GB" dirty="0"/>
            </a:p>
          </p:txBody>
        </p:sp>
        <p:sp>
          <p:nvSpPr>
            <p:cNvPr id="19" name="Flecha: doblada hacia arriba 18">
              <a:extLst>
                <a:ext uri="{FF2B5EF4-FFF2-40B4-BE49-F238E27FC236}">
                  <a16:creationId xmlns:a16="http://schemas.microsoft.com/office/drawing/2014/main" id="{B19646AF-7938-411C-8E7F-1A281C66A464}"/>
                </a:ext>
              </a:extLst>
            </p:cNvPr>
            <p:cNvSpPr/>
            <p:nvPr/>
          </p:nvSpPr>
          <p:spPr>
            <a:xfrm rot="5400000" flipV="1">
              <a:off x="7524784" y="4161290"/>
              <a:ext cx="633475" cy="778775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19482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69D0DE4-46C7-4B7A-8B5D-221DD2CBC60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120000" cy="360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FFFFFF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it-IT" sz="4400" dirty="0"/>
              <a:t>Calcolo del fabbisogno energetico e dei consumi energetici</a:t>
            </a:r>
          </a:p>
        </p:txBody>
      </p:sp>
    </p:spTree>
    <p:extLst>
      <p:ext uri="{BB962C8B-B14F-4D97-AF65-F5344CB8AC3E}">
        <p14:creationId xmlns:p14="http://schemas.microsoft.com/office/powerpoint/2010/main" val="4141073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Fabbisogno</a:t>
            </a:r>
            <a:r>
              <a:rPr lang="en-US" dirty="0">
                <a:solidFill>
                  <a:schemeClr val="accent1"/>
                </a:solidFill>
              </a:rPr>
              <a:t> e consume </a:t>
            </a:r>
            <a:r>
              <a:rPr lang="en-US" dirty="0" err="1">
                <a:solidFill>
                  <a:schemeClr val="accent1"/>
                </a:solidFill>
              </a:rPr>
              <a:t>energetici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>
                <a:solidFill>
                  <a:schemeClr val="tx1"/>
                </a:solidFill>
              </a:rPr>
              <a:t>Input dell’utente</a:t>
            </a:r>
            <a:endParaRPr lang="es-ES" sz="2400" dirty="0"/>
          </a:p>
          <a:p>
            <a:pPr marL="0" indent="0">
              <a:buNone/>
            </a:pPr>
            <a:endParaRPr lang="es-ES" b="1" i="1" dirty="0"/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15B230D8-BCD0-4209-B193-C5992DB9EBB8}"/>
              </a:ext>
            </a:extLst>
          </p:cNvPr>
          <p:cNvGrpSpPr/>
          <p:nvPr/>
        </p:nvGrpSpPr>
        <p:grpSpPr>
          <a:xfrm>
            <a:off x="575999" y="2041071"/>
            <a:ext cx="8299137" cy="4367461"/>
            <a:chOff x="344772" y="2139099"/>
            <a:chExt cx="8799224" cy="4382062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CB0D3AA1-CC0B-457C-BEC1-41258E9AE745}"/>
                </a:ext>
              </a:extLst>
            </p:cNvPr>
            <p:cNvSpPr/>
            <p:nvPr/>
          </p:nvSpPr>
          <p:spPr>
            <a:xfrm>
              <a:off x="344773" y="2143273"/>
              <a:ext cx="2053652" cy="53382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1.	</a:t>
              </a:r>
              <a:r>
                <a:rPr lang="en-US" sz="1400" b="1" dirty="0" err="1">
                  <a:solidFill>
                    <a:schemeClr val="accent3"/>
                  </a:solidFill>
                </a:rPr>
                <a:t>Riscaldamento</a:t>
              </a:r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D8BA5747-B320-456C-A72F-56E445F35629}"/>
                </a:ext>
              </a:extLst>
            </p:cNvPr>
            <p:cNvSpPr/>
            <p:nvPr/>
          </p:nvSpPr>
          <p:spPr>
            <a:xfrm>
              <a:off x="344773" y="2743809"/>
              <a:ext cx="2053652" cy="4950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2.	ACS</a:t>
              </a: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41EABFC9-129C-4F26-A6B3-A57CCE092479}"/>
                </a:ext>
              </a:extLst>
            </p:cNvPr>
            <p:cNvSpPr/>
            <p:nvPr/>
          </p:nvSpPr>
          <p:spPr>
            <a:xfrm>
              <a:off x="344773" y="3305555"/>
              <a:ext cx="2053652" cy="164776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3.	</a:t>
              </a:r>
              <a:r>
                <a:rPr lang="en-US" sz="1400" b="1" dirty="0" err="1">
                  <a:solidFill>
                    <a:schemeClr val="accent3"/>
                  </a:solidFill>
                </a:rPr>
                <a:t>Località</a:t>
              </a:r>
              <a:r>
                <a:rPr lang="en-US" sz="1400" b="1" dirty="0">
                  <a:solidFill>
                    <a:schemeClr val="accent3"/>
                  </a:solidFill>
                </a:rPr>
                <a:t>: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Germania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Francia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Italoa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Spagna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Portogallo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41DA389B-62B7-403D-A9D0-737AF6CE19FD}"/>
                </a:ext>
              </a:extLst>
            </p:cNvPr>
            <p:cNvSpPr/>
            <p:nvPr/>
          </p:nvSpPr>
          <p:spPr>
            <a:xfrm>
              <a:off x="344772" y="5870622"/>
              <a:ext cx="2053651" cy="6188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5.	</a:t>
              </a:r>
              <a:r>
                <a:rPr lang="en-US" sz="1400" b="1" dirty="0" err="1">
                  <a:solidFill>
                    <a:schemeClr val="accent3"/>
                  </a:solidFill>
                </a:rPr>
                <a:t>Giorni</a:t>
              </a:r>
              <a:r>
                <a:rPr lang="en-US" sz="1400" b="1" dirty="0">
                  <a:solidFill>
                    <a:schemeClr val="accent3"/>
                  </a:solidFill>
                </a:rPr>
                <a:t> di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utilizzo</a:t>
              </a:r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38C0A6CD-A004-4CDC-BFBB-FEAC68BC1002}"/>
                </a:ext>
              </a:extLst>
            </p:cNvPr>
            <p:cNvSpPr/>
            <p:nvPr/>
          </p:nvSpPr>
          <p:spPr>
            <a:xfrm>
              <a:off x="2612115" y="2157944"/>
              <a:ext cx="2053653" cy="16477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AutoNum type="arabicPeriod" startAt="6"/>
              </a:pPr>
              <a:r>
                <a:rPr lang="en-US" sz="1400" b="1" dirty="0" err="1">
                  <a:solidFill>
                    <a:schemeClr val="accent3"/>
                  </a:solidFill>
                </a:rPr>
                <a:t>Riscaldamento</a:t>
              </a:r>
              <a:r>
                <a:rPr lang="en-US" sz="1400" b="1" dirty="0">
                  <a:solidFill>
                    <a:schemeClr val="accent3"/>
                  </a:solidFill>
                </a:rPr>
                <a:t>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esistente</a:t>
              </a:r>
              <a:r>
                <a:rPr lang="en-US" sz="1400" b="1" dirty="0">
                  <a:solidFill>
                    <a:schemeClr val="accent3"/>
                  </a:solidFill>
                </a:rPr>
                <a:t>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Caldaia</a:t>
              </a:r>
              <a:r>
                <a:rPr lang="en-US" sz="1400" dirty="0">
                  <a:solidFill>
                    <a:schemeClr val="accent3"/>
                  </a:solidFill>
                </a:rPr>
                <a:t> a </a:t>
              </a:r>
              <a:r>
                <a:rPr lang="en-US" sz="1400" dirty="0" err="1">
                  <a:solidFill>
                    <a:schemeClr val="accent3"/>
                  </a:solidFill>
                </a:rPr>
                <a:t>condensazione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Caldaia</a:t>
              </a:r>
              <a:r>
                <a:rPr lang="en-US" sz="1400" dirty="0">
                  <a:solidFill>
                    <a:schemeClr val="accent3"/>
                  </a:solidFill>
                </a:rPr>
                <a:t> non </a:t>
              </a:r>
              <a:r>
                <a:rPr lang="en-US" sz="1400" dirty="0" err="1">
                  <a:solidFill>
                    <a:schemeClr val="accent3"/>
                  </a:solidFill>
                </a:rPr>
                <a:t>condensante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Pompa</a:t>
              </a:r>
              <a:r>
                <a:rPr lang="en-US" sz="1400" dirty="0">
                  <a:solidFill>
                    <a:schemeClr val="accent3"/>
                  </a:solidFill>
                </a:rPr>
                <a:t> di </a:t>
              </a:r>
              <a:r>
                <a:rPr lang="en-US" sz="1400" dirty="0" err="1">
                  <a:solidFill>
                    <a:schemeClr val="accent3"/>
                  </a:solidFill>
                </a:rPr>
                <a:t>calore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7844B06C-D19C-45DD-A151-1E78D15D110F}"/>
                </a:ext>
              </a:extLst>
            </p:cNvPr>
            <p:cNvSpPr/>
            <p:nvPr/>
          </p:nvSpPr>
          <p:spPr>
            <a:xfrm>
              <a:off x="344773" y="5020035"/>
              <a:ext cx="2053651" cy="7838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4.	</a:t>
              </a:r>
              <a:r>
                <a:rPr lang="en-US" sz="1400" b="1" dirty="0" err="1">
                  <a:solidFill>
                    <a:schemeClr val="accent3"/>
                  </a:solidFill>
                </a:rPr>
                <a:t>Superficie</a:t>
              </a:r>
              <a:r>
                <a:rPr lang="en-US" sz="1400" b="1" dirty="0">
                  <a:solidFill>
                    <a:schemeClr val="accent3"/>
                  </a:solidFill>
                </a:rPr>
                <a:t>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riscaldata</a:t>
              </a:r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2C22AE8C-998D-47C7-893E-A7D8BE3E56B9}"/>
                </a:ext>
              </a:extLst>
            </p:cNvPr>
            <p:cNvSpPr/>
            <p:nvPr/>
          </p:nvSpPr>
          <p:spPr>
            <a:xfrm>
              <a:off x="2612114" y="3915887"/>
              <a:ext cx="2053653" cy="157348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7.	Fonte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energetica</a:t>
              </a:r>
              <a:r>
                <a:rPr lang="en-US" sz="1400" b="1" dirty="0">
                  <a:solidFill>
                    <a:schemeClr val="accent3"/>
                  </a:solidFill>
                </a:rPr>
                <a:t>: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Gas</a:t>
              </a: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Gasolio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Elettricità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0FF45829-DA4C-4862-A47D-DCF9BB5459CB}"/>
                </a:ext>
              </a:extLst>
            </p:cNvPr>
            <p:cNvSpPr/>
            <p:nvPr/>
          </p:nvSpPr>
          <p:spPr>
            <a:xfrm>
              <a:off x="2596553" y="5580634"/>
              <a:ext cx="2053653" cy="94052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8.	Anno di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installazione</a:t>
              </a:r>
              <a:endParaRPr 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BAEDA061-5344-4D7E-AFE7-1A78D16389CC}"/>
                </a:ext>
              </a:extLst>
            </p:cNvPr>
            <p:cNvSpPr/>
            <p:nvPr/>
          </p:nvSpPr>
          <p:spPr>
            <a:xfrm>
              <a:off x="4851229" y="2161509"/>
              <a:ext cx="2053653" cy="435965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AutoNum type="arabicPeriod" startAt="9"/>
              </a:pPr>
              <a:r>
                <a:rPr lang="en-US" sz="1400" b="1" dirty="0">
                  <a:solidFill>
                    <a:schemeClr val="accent3"/>
                  </a:solidFill>
                </a:rPr>
                <a:t>ACS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esistente</a:t>
              </a:r>
              <a:endParaRPr lang="en-US" sz="1400" b="1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Caldaia</a:t>
              </a:r>
              <a:r>
                <a:rPr lang="en-US" sz="1400" dirty="0">
                  <a:solidFill>
                    <a:schemeClr val="accent3"/>
                  </a:solidFill>
                </a:rPr>
                <a:t> a gas </a:t>
              </a:r>
              <a:r>
                <a:rPr lang="en-US" sz="1400" dirty="0" err="1">
                  <a:solidFill>
                    <a:schemeClr val="accent3"/>
                  </a:solidFill>
                </a:rPr>
                <a:t>istantanteo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Caldaia</a:t>
              </a:r>
              <a:r>
                <a:rPr lang="en-US" sz="1400" dirty="0">
                  <a:solidFill>
                    <a:schemeClr val="accent3"/>
                  </a:solidFill>
                </a:rPr>
                <a:t> a gas con </a:t>
              </a:r>
              <a:r>
                <a:rPr lang="en-US" sz="1400" dirty="0" err="1">
                  <a:solidFill>
                    <a:schemeClr val="accent3"/>
                  </a:solidFill>
                </a:rPr>
                <a:t>accumulo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Elettrico</a:t>
              </a:r>
              <a:r>
                <a:rPr lang="en-US" sz="1400" dirty="0">
                  <a:solidFill>
                    <a:schemeClr val="accent3"/>
                  </a:solidFill>
                </a:rPr>
                <a:t> </a:t>
              </a:r>
              <a:r>
                <a:rPr lang="en-US" sz="1400" dirty="0" err="1">
                  <a:solidFill>
                    <a:schemeClr val="accent3"/>
                  </a:solidFill>
                </a:rPr>
                <a:t>istantaneo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Elettrico</a:t>
              </a:r>
              <a:r>
                <a:rPr lang="en-US" sz="1400" dirty="0">
                  <a:solidFill>
                    <a:schemeClr val="accent3"/>
                  </a:solidFill>
                </a:rPr>
                <a:t> con </a:t>
              </a:r>
              <a:r>
                <a:rPr lang="en-US" sz="1400" dirty="0" err="1">
                  <a:solidFill>
                    <a:schemeClr val="accent3"/>
                  </a:solidFill>
                </a:rPr>
                <a:t>accumulo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Pompa</a:t>
              </a:r>
              <a:r>
                <a:rPr lang="en-US" sz="1400" dirty="0">
                  <a:solidFill>
                    <a:schemeClr val="accent3"/>
                  </a:solidFill>
                </a:rPr>
                <a:t> di </a:t>
              </a:r>
              <a:r>
                <a:rPr lang="en-US" sz="1400" dirty="0" err="1">
                  <a:solidFill>
                    <a:schemeClr val="accent3"/>
                  </a:solidFill>
                </a:rPr>
                <a:t>calore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accent3"/>
                </a:solidFill>
              </a:endParaRPr>
            </a:p>
            <a:p>
              <a:pPr indent="-45720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endParaRPr lang="en-US" sz="1400" dirty="0">
                <a:solidFill>
                  <a:schemeClr val="accent3"/>
                </a:solidFill>
              </a:endParaRPr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90FB6ACB-3A1A-41EA-9C61-AF9894787901}"/>
                </a:ext>
              </a:extLst>
            </p:cNvPr>
            <p:cNvSpPr/>
            <p:nvPr/>
          </p:nvSpPr>
          <p:spPr>
            <a:xfrm>
              <a:off x="7090343" y="2139099"/>
              <a:ext cx="2053653" cy="200575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400" b="1" dirty="0">
                  <a:solidFill>
                    <a:schemeClr val="accent3"/>
                  </a:solidFill>
                </a:rPr>
                <a:t>10.	Tipo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edificio</a:t>
              </a:r>
              <a:endParaRPr lang="en-US" sz="1400" b="1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Casa </a:t>
              </a:r>
              <a:r>
                <a:rPr lang="en-US" sz="1400" dirty="0" err="1">
                  <a:solidFill>
                    <a:schemeClr val="accent3"/>
                  </a:solidFill>
                </a:rPr>
                <a:t>singola</a:t>
              </a:r>
              <a:endParaRPr lang="en-US" sz="1400" dirty="0">
                <a:solidFill>
                  <a:schemeClr val="accent3"/>
                </a:solidFill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Edificio</a:t>
              </a:r>
              <a:r>
                <a:rPr lang="en-US" sz="1400" dirty="0">
                  <a:solidFill>
                    <a:schemeClr val="accent3"/>
                  </a:solidFill>
                </a:rPr>
                <a:t> </a:t>
              </a:r>
              <a:r>
                <a:rPr lang="en-US" sz="1400" dirty="0" err="1">
                  <a:solidFill>
                    <a:schemeClr val="accent3"/>
                  </a:solidFill>
                </a:rPr>
                <a:t>multifamiliare</a:t>
              </a:r>
              <a:r>
                <a:rPr lang="en-US" sz="1400" dirty="0">
                  <a:solidFill>
                    <a:schemeClr val="accent3"/>
                  </a:solidFill>
                </a:rPr>
                <a:t> piccolo</a:t>
              </a: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Edificio</a:t>
              </a:r>
              <a:r>
                <a:rPr lang="en-US" sz="1400" dirty="0">
                  <a:solidFill>
                    <a:schemeClr val="accent3"/>
                  </a:solidFill>
                </a:rPr>
                <a:t> </a:t>
              </a:r>
              <a:r>
                <a:rPr lang="en-US" sz="1400" dirty="0" err="1">
                  <a:solidFill>
                    <a:schemeClr val="accent3"/>
                  </a:solidFill>
                </a:rPr>
                <a:t>multifamiliare</a:t>
              </a:r>
              <a:r>
                <a:rPr lang="en-US" sz="1400" dirty="0">
                  <a:solidFill>
                    <a:schemeClr val="accent3"/>
                  </a:solidFill>
                </a:rPr>
                <a:t> </a:t>
              </a:r>
              <a:r>
                <a:rPr lang="en-US" sz="1400" dirty="0" err="1">
                  <a:solidFill>
                    <a:schemeClr val="accent3"/>
                  </a:solidFill>
                </a:rPr>
                <a:t>grande</a:t>
              </a:r>
              <a:endParaRPr lang="en-US" sz="1400" dirty="0">
                <a:solidFill>
                  <a:schemeClr val="accent3"/>
                </a:solidFill>
              </a:endParaRPr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2C0BEBDA-5DB9-488E-B598-6A33FAF0FA65}"/>
                </a:ext>
              </a:extLst>
            </p:cNvPr>
            <p:cNvSpPr/>
            <p:nvPr/>
          </p:nvSpPr>
          <p:spPr>
            <a:xfrm>
              <a:off x="7090342" y="4287096"/>
              <a:ext cx="2053653" cy="223406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 algn="just">
                <a:lnSpc>
                  <a:spcPct val="107000"/>
                </a:lnSpc>
              </a:pPr>
              <a:r>
                <a:rPr lang="en-US" sz="1400" b="1" dirty="0">
                  <a:solidFill>
                    <a:schemeClr val="accent3"/>
                  </a:solidFill>
                </a:rPr>
                <a:t>11.	Anno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costruzione</a:t>
              </a:r>
              <a:r>
                <a:rPr lang="en-US" sz="1400" b="1" dirty="0">
                  <a:solidFill>
                    <a:schemeClr val="accent3"/>
                  </a:solidFill>
                </a:rPr>
                <a:t> </a:t>
              </a:r>
              <a:r>
                <a:rPr lang="en-US" sz="1400" b="1" dirty="0" err="1">
                  <a:solidFill>
                    <a:schemeClr val="accent3"/>
                  </a:solidFill>
                </a:rPr>
                <a:t>edificio</a:t>
              </a:r>
              <a:endParaRPr lang="en-US" sz="1400" b="1" dirty="0">
                <a:solidFill>
                  <a:schemeClr val="accent3"/>
                </a:solidFill>
                <a:ea typeface="Cambria Math"/>
                <a:cs typeface="Calibri Light" panose="020F0302020204030204" pitchFamily="34" charset="0"/>
              </a:endParaRP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 err="1">
                  <a:solidFill>
                    <a:schemeClr val="accent3"/>
                  </a:solidFill>
                </a:rPr>
                <a:t>Fino</a:t>
              </a:r>
              <a:r>
                <a:rPr lang="en-US" sz="1400" dirty="0">
                  <a:solidFill>
                    <a:schemeClr val="accent3"/>
                  </a:solidFill>
                </a:rPr>
                <a:t> al 1945</a:t>
              </a: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Dal 1945 al 1970</a:t>
              </a: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Dal 1971 al 1980</a:t>
              </a: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Dal 1981 al 1990</a:t>
              </a:r>
            </a:p>
            <a:p>
              <a:pPr marL="285750" lvl="1" indent="-285750">
                <a:lnSpc>
                  <a:spcPct val="107000"/>
                </a:lnSpc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Dal 1991 al 2000</a:t>
              </a:r>
            </a:p>
            <a:p>
              <a:pPr marL="285750" lvl="1" indent="-285750">
                <a:lnSpc>
                  <a:spcPct val="107000"/>
                </a:lnSpc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3"/>
                  </a:solidFill>
                </a:rPr>
                <a:t>Dopo il 2000</a:t>
              </a:r>
            </a:p>
          </p:txBody>
        </p:sp>
      </p:grpSp>
      <p:sp>
        <p:nvSpPr>
          <p:cNvPr id="5" name="Bocadillo: ovalado 4">
            <a:extLst>
              <a:ext uri="{FF2B5EF4-FFF2-40B4-BE49-F238E27FC236}">
                <a16:creationId xmlns:a16="http://schemas.microsoft.com/office/drawing/2014/main" id="{D4F4F4C7-0E7C-4B7D-93B8-BFBD6D9F38BE}"/>
              </a:ext>
            </a:extLst>
          </p:cNvPr>
          <p:cNvSpPr/>
          <p:nvPr/>
        </p:nvSpPr>
        <p:spPr>
          <a:xfrm>
            <a:off x="2512935" y="266270"/>
            <a:ext cx="3451859" cy="1818158"/>
          </a:xfrm>
          <a:prstGeom prst="wedgeEllipseCallout">
            <a:avLst>
              <a:gd name="adj1" fmla="val -57607"/>
              <a:gd name="adj2" fmla="val 837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bg1"/>
                </a:solidFill>
              </a:rPr>
              <a:t>L’utente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deve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selezionare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Riscaldamento</a:t>
            </a:r>
            <a:r>
              <a:rPr lang="en-US" sz="1600" b="1" dirty="0">
                <a:solidFill>
                  <a:schemeClr val="bg1"/>
                </a:solidFill>
              </a:rPr>
              <a:t>, ACS </a:t>
            </a:r>
            <a:r>
              <a:rPr lang="en-US" sz="1600" b="1" dirty="0" err="1">
                <a:solidFill>
                  <a:schemeClr val="bg1"/>
                </a:solidFill>
              </a:rPr>
              <a:t>oppure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entrambi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dipendentemente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dalla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sua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utenza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141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ECEE8DC5-3915-40F7-BF13-6C876F356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54400"/>
            <a:ext cx="7558709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Fabbisogno</a:t>
            </a:r>
            <a:r>
              <a:rPr lang="en-US" dirty="0">
                <a:solidFill>
                  <a:schemeClr val="accent1"/>
                </a:solidFill>
              </a:rPr>
              <a:t> e consume </a:t>
            </a:r>
            <a:r>
              <a:rPr lang="en-US" dirty="0" err="1">
                <a:solidFill>
                  <a:schemeClr val="accent1"/>
                </a:solidFill>
              </a:rPr>
              <a:t>energetici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6E56C2AB-83E1-4EF6-897C-FA1C0334A871}"/>
              </a:ext>
            </a:extLst>
          </p:cNvPr>
          <p:cNvSpPr txBox="1">
            <a:spLocks/>
          </p:cNvSpPr>
          <p:nvPr/>
        </p:nvSpPr>
        <p:spPr>
          <a:xfrm>
            <a:off x="575999" y="1436400"/>
            <a:ext cx="8568001" cy="4171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err="1"/>
              <a:t>Informazioni</a:t>
            </a:r>
            <a:r>
              <a:rPr lang="en-GB" sz="2400" dirty="0"/>
              <a:t> </a:t>
            </a:r>
            <a:r>
              <a:rPr lang="en-GB" sz="2400" dirty="0" err="1"/>
              <a:t>raccolte</a:t>
            </a:r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AE40B90-BA74-4E86-AF32-3BD4EDCD9A84}"/>
              </a:ext>
            </a:extLst>
          </p:cNvPr>
          <p:cNvSpPr/>
          <p:nvPr/>
        </p:nvSpPr>
        <p:spPr>
          <a:xfrm>
            <a:off x="1130839" y="2102811"/>
            <a:ext cx="2117252" cy="38862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it-IT" sz="1400" b="1" dirty="0">
                <a:solidFill>
                  <a:schemeClr val="accent3"/>
                </a:solidFill>
              </a:rPr>
              <a:t>Fabbisogno riscaldamento 	(kWh/m2)</a:t>
            </a:r>
          </a:p>
          <a:p>
            <a:endParaRPr lang="it-IT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Località (stato)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Tipo edificio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Anno costruzione edificio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Fonte: carico edifici </a:t>
            </a:r>
            <a:r>
              <a:rPr lang="it-IT" sz="1400" baseline="30000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D24B5BD-D713-4D49-86BF-81C67B087885}"/>
              </a:ext>
            </a:extLst>
          </p:cNvPr>
          <p:cNvSpPr/>
          <p:nvPr/>
        </p:nvSpPr>
        <p:spPr>
          <a:xfrm>
            <a:off x="3452355" y="2098093"/>
            <a:ext cx="2117252" cy="26891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Bef>
                <a:spcPts val="600"/>
              </a:spcBef>
              <a:buAutoNum type="arabicPeriod" startAt="2"/>
            </a:pPr>
            <a:r>
              <a:rPr lang="it-IT" sz="1400" b="1" dirty="0">
                <a:solidFill>
                  <a:schemeClr val="accent3"/>
                </a:solidFill>
              </a:rPr>
              <a:t>Fabbisogno ACS</a:t>
            </a:r>
          </a:p>
          <a:p>
            <a:pPr marL="342900" indent="-342900">
              <a:buAutoNum type="arabicPeriod" startAt="2"/>
            </a:pPr>
            <a:endParaRPr lang="it-IT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Località (stato)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Numero utenti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Nº of days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Fonte: normative tecnica spagnola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CD73B78C-011C-47AB-B223-B87868289285}"/>
              </a:ext>
            </a:extLst>
          </p:cNvPr>
          <p:cNvSpPr/>
          <p:nvPr/>
        </p:nvSpPr>
        <p:spPr>
          <a:xfrm>
            <a:off x="5895908" y="4890390"/>
            <a:ext cx="2117253" cy="1098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accent3"/>
                </a:solidFill>
              </a:rPr>
              <a:t>5.	</a:t>
            </a:r>
            <a:r>
              <a:rPr lang="en-US" sz="1400" b="1" dirty="0" err="1">
                <a:solidFill>
                  <a:schemeClr val="accent3"/>
                </a:solidFill>
              </a:rPr>
              <a:t>Emissioni</a:t>
            </a:r>
            <a:r>
              <a:rPr lang="en-US" sz="1400" b="1" dirty="0">
                <a:solidFill>
                  <a:schemeClr val="accent3"/>
                </a:solidFill>
              </a:rPr>
              <a:t> CO2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7F35408-E807-4125-AE8B-25748E64FEF1}"/>
              </a:ext>
            </a:extLst>
          </p:cNvPr>
          <p:cNvSpPr/>
          <p:nvPr/>
        </p:nvSpPr>
        <p:spPr>
          <a:xfrm>
            <a:off x="5895908" y="2098094"/>
            <a:ext cx="2117253" cy="26891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 startAt="4"/>
            </a:pPr>
            <a:r>
              <a:rPr lang="en-US" sz="1400" b="1" dirty="0" err="1">
                <a:solidFill>
                  <a:schemeClr val="accent3"/>
                </a:solidFill>
              </a:rPr>
              <a:t>Costo</a:t>
            </a:r>
            <a:r>
              <a:rPr lang="en-US" sz="1400" b="1" dirty="0">
                <a:solidFill>
                  <a:schemeClr val="accent3"/>
                </a:solidFill>
              </a:rPr>
              <a:t> </a:t>
            </a:r>
            <a:r>
              <a:rPr lang="en-US" sz="1400" b="1" dirty="0" err="1">
                <a:solidFill>
                  <a:schemeClr val="accent3"/>
                </a:solidFill>
              </a:rPr>
              <a:t>energetico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342900" indent="-342900">
              <a:buAutoNum type="arabicPeriod" startAt="4"/>
            </a:pP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Località (stato)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Combustibile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Fonte: Eurostat (2019. S1)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AE48849-4D7B-400C-90CF-D1AB6386FBBB}"/>
              </a:ext>
            </a:extLst>
          </p:cNvPr>
          <p:cNvSpPr/>
          <p:nvPr/>
        </p:nvSpPr>
        <p:spPr>
          <a:xfrm>
            <a:off x="3439295" y="4890390"/>
            <a:ext cx="2117253" cy="10986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 startAt="3"/>
            </a:pPr>
            <a:r>
              <a:rPr lang="en-US" sz="1400" b="1" dirty="0">
                <a:solidFill>
                  <a:schemeClr val="accent3"/>
                </a:solidFill>
              </a:rPr>
              <a:t>System efficiency</a:t>
            </a:r>
          </a:p>
          <a:p>
            <a:pPr marL="342900" indent="-342900">
              <a:buAutoNum type="arabicPeriod" startAt="3"/>
            </a:pP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Source. Step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93C711-4B97-45B0-837F-8CFF386FE531}"/>
              </a:ext>
            </a:extLst>
          </p:cNvPr>
          <p:cNvSpPr txBox="1"/>
          <p:nvPr/>
        </p:nvSpPr>
        <p:spPr>
          <a:xfrm>
            <a:off x="1084728" y="6211903"/>
            <a:ext cx="50382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aseline="30000" dirty="0">
                <a:solidFill>
                  <a:schemeClr val="accent3"/>
                </a:solidFill>
              </a:rPr>
              <a:t>1 </a:t>
            </a:r>
            <a:r>
              <a:rPr lang="en-GB" sz="1200" dirty="0"/>
              <a:t>https://doi.org/10.1016/j.enbuild.2019.109427</a:t>
            </a:r>
          </a:p>
        </p:txBody>
      </p:sp>
    </p:spTree>
    <p:extLst>
      <p:ext uri="{BB962C8B-B14F-4D97-AF65-F5344CB8AC3E}">
        <p14:creationId xmlns:p14="http://schemas.microsoft.com/office/powerpoint/2010/main" val="440682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915525"/>
            <a:ext cx="7416870" cy="630998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it-IT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</a:t>
            </a:r>
            <a:r>
              <a:rPr lang="it-IT" sz="2000" b="1" i="1" dirty="0">
                <a:solidFill>
                  <a:schemeClr val="tx1"/>
                </a:solidFill>
              </a:rPr>
              <a:t>	Fabbisogno riscaldamento</a:t>
            </a:r>
            <a:endParaRPr lang="it-IT" b="1" i="1" dirty="0">
              <a:solidFill>
                <a:schemeClr val="tx1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57B61F0A-EE97-4CD9-8162-FA30F523F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55687"/>
            <a:ext cx="7558709" cy="1325563"/>
          </a:xfrm>
        </p:spPr>
        <p:txBody>
          <a:bodyPr/>
          <a:lstStyle/>
          <a:p>
            <a:r>
              <a:rPr lang="it-IT" dirty="0">
                <a:solidFill>
                  <a:schemeClr val="accent1"/>
                </a:solidFill>
              </a:rPr>
              <a:t>Fabbisogno e consumi energetici</a:t>
            </a: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D20E9241-A2FF-4CA1-88BB-7BBBF894F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712456"/>
              </p:ext>
            </p:extLst>
          </p:nvPr>
        </p:nvGraphicFramePr>
        <p:xfrm>
          <a:off x="717837" y="2380401"/>
          <a:ext cx="7275032" cy="33357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632">
                  <a:extLst>
                    <a:ext uri="{9D8B030D-6E8A-4147-A177-3AD203B41FA5}">
                      <a16:colId xmlns:a16="http://schemas.microsoft.com/office/drawing/2014/main" val="320073711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703017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621060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190241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158895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9421547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66671822"/>
                    </a:ext>
                  </a:extLst>
                </a:gridCol>
              </a:tblGrid>
              <a:tr h="1119371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Fabbisogno</a:t>
                      </a:r>
                      <a:r>
                        <a:rPr lang="en-GB" sz="1600" noProof="0" dirty="0"/>
                        <a:t> </a:t>
                      </a:r>
                      <a:r>
                        <a:rPr lang="en-GB" sz="1600" noProof="0" dirty="0" err="1"/>
                        <a:t>riscaldamento</a:t>
                      </a:r>
                      <a:r>
                        <a:rPr lang="en-GB" sz="1600" noProof="0" dirty="0"/>
                        <a:t> (kWh/m2)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Dopo il 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1945 al 1970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1971 al 1980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1981 al 1990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1991 al 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Fino</a:t>
                      </a:r>
                      <a:r>
                        <a:rPr lang="en-GB" sz="1600" noProof="0" dirty="0"/>
                        <a:t> al 1945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75308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Località</a:t>
                      </a:r>
                      <a:endParaRPr lang="en-GB" sz="1600" b="1" noProof="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Anno di </a:t>
                      </a:r>
                      <a:r>
                        <a:rPr lang="en-GB" sz="1600" b="1" noProof="0" dirty="0" err="1"/>
                        <a:t>costruzione</a:t>
                      </a:r>
                      <a:endParaRPr lang="en-GB" sz="16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528484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Francia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103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431626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Spagna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773248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Italia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142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49304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Germania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158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70815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Portogallo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144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6475967"/>
                  </a:ext>
                </a:extLst>
              </a:tr>
            </a:tbl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18A9331A-433E-4EBC-816B-67ECCC201CED}"/>
              </a:ext>
            </a:extLst>
          </p:cNvPr>
          <p:cNvGrpSpPr/>
          <p:nvPr/>
        </p:nvGrpSpPr>
        <p:grpSpPr>
          <a:xfrm>
            <a:off x="1562582" y="3773347"/>
            <a:ext cx="3669175" cy="266218"/>
            <a:chOff x="1562582" y="3773347"/>
            <a:chExt cx="3669175" cy="266218"/>
          </a:xfrm>
        </p:grpSpPr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BB7490D6-F7FA-4A70-BA92-1FD9414C2E79}"/>
                </a:ext>
              </a:extLst>
            </p:cNvPr>
            <p:cNvCxnSpPr/>
            <p:nvPr/>
          </p:nvCxnSpPr>
          <p:spPr>
            <a:xfrm>
              <a:off x="1562582" y="3773347"/>
              <a:ext cx="0" cy="2662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844D19C4-9B82-4547-8E57-85B7E2F4EEE6}"/>
                </a:ext>
              </a:extLst>
            </p:cNvPr>
            <p:cNvCxnSpPr/>
            <p:nvPr/>
          </p:nvCxnSpPr>
          <p:spPr>
            <a:xfrm>
              <a:off x="5231757" y="3773347"/>
              <a:ext cx="0" cy="2662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674227EE-7287-4A73-A748-7DD31AE42AAD}"/>
              </a:ext>
            </a:extLst>
          </p:cNvPr>
          <p:cNvGrpSpPr/>
          <p:nvPr/>
        </p:nvGrpSpPr>
        <p:grpSpPr>
          <a:xfrm>
            <a:off x="575999" y="6206905"/>
            <a:ext cx="8112846" cy="338554"/>
            <a:chOff x="575999" y="6206905"/>
            <a:chExt cx="8112846" cy="338554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13A1472A-D57C-4C7A-BF56-65AAB67955F5}"/>
                </a:ext>
              </a:extLst>
            </p:cNvPr>
            <p:cNvSpPr/>
            <p:nvPr/>
          </p:nvSpPr>
          <p:spPr>
            <a:xfrm>
              <a:off x="575999" y="6206905"/>
              <a:ext cx="2580156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201F1E"/>
                  </a:solidFill>
                </a:rPr>
                <a:t>Fabbisogno</a:t>
              </a:r>
              <a:r>
                <a:rPr lang="en-GB" sz="1600" dirty="0">
                  <a:solidFill>
                    <a:srgbClr val="201F1E"/>
                  </a:solidFill>
                </a:rPr>
                <a:t> kWh/m2</a:t>
              </a:r>
              <a:endParaRPr lang="en-GB" sz="1600" dirty="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A6D95719-F823-4C6F-BAD5-B85AFAE9D31F}"/>
                </a:ext>
              </a:extLst>
            </p:cNvPr>
            <p:cNvSpPr/>
            <p:nvPr/>
          </p:nvSpPr>
          <p:spPr>
            <a:xfrm>
              <a:off x="3537026" y="6206905"/>
              <a:ext cx="2069948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Superficie</a:t>
              </a:r>
              <a:r>
                <a:rPr lang="en-GB" sz="1600" dirty="0">
                  <a:solidFill>
                    <a:srgbClr val="000000"/>
                  </a:solidFill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</a:rPr>
                <a:t>riscaldata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B881A91D-AF57-4C90-8F1E-7B8A19A55294}"/>
                </a:ext>
              </a:extLst>
            </p:cNvPr>
            <p:cNvSpPr/>
            <p:nvPr/>
          </p:nvSpPr>
          <p:spPr>
            <a:xfrm>
              <a:off x="5987845" y="6206905"/>
              <a:ext cx="2701000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Fabbisogno</a:t>
              </a:r>
              <a:r>
                <a:rPr lang="en-GB" sz="1600" dirty="0">
                  <a:solidFill>
                    <a:srgbClr val="000000"/>
                  </a:solidFill>
                </a:rPr>
                <a:t> (MWh/year)</a:t>
              </a:r>
            </a:p>
          </p:txBody>
        </p:sp>
        <p:sp>
          <p:nvSpPr>
            <p:cNvPr id="18" name="Signo de multiplicación 17">
              <a:extLst>
                <a:ext uri="{FF2B5EF4-FFF2-40B4-BE49-F238E27FC236}">
                  <a16:creationId xmlns:a16="http://schemas.microsoft.com/office/drawing/2014/main" id="{ECF3DD74-E622-4BC6-81AD-8A9CDF0B7D5E}"/>
                </a:ext>
              </a:extLst>
            </p:cNvPr>
            <p:cNvSpPr/>
            <p:nvPr/>
          </p:nvSpPr>
          <p:spPr>
            <a:xfrm>
              <a:off x="3238743" y="6287146"/>
              <a:ext cx="215695" cy="248551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s igual a 18">
              <a:extLst>
                <a:ext uri="{FF2B5EF4-FFF2-40B4-BE49-F238E27FC236}">
                  <a16:creationId xmlns:a16="http://schemas.microsoft.com/office/drawing/2014/main" id="{3BBBBE86-78D1-4B4D-86AB-5C8AE394B16B}"/>
                </a:ext>
              </a:extLst>
            </p:cNvPr>
            <p:cNvSpPr/>
            <p:nvPr/>
          </p:nvSpPr>
          <p:spPr>
            <a:xfrm>
              <a:off x="5660987" y="6214978"/>
              <a:ext cx="272845" cy="330481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ángulo 22">
            <a:extLst>
              <a:ext uri="{FF2B5EF4-FFF2-40B4-BE49-F238E27FC236}">
                <a16:creationId xmlns:a16="http://schemas.microsoft.com/office/drawing/2014/main" id="{2F2BFFF9-0695-4EE4-AB6C-B94D48ABB380}"/>
              </a:ext>
            </a:extLst>
          </p:cNvPr>
          <p:cNvSpPr/>
          <p:nvPr/>
        </p:nvSpPr>
        <p:spPr>
          <a:xfrm>
            <a:off x="576000" y="1436400"/>
            <a:ext cx="1160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ea typeface="Cambria Math"/>
                <a:cs typeface="Calibri Light" panose="020F0302020204030204" pitchFamily="34" charset="0"/>
              </a:rPr>
              <a:t>Output:</a:t>
            </a:r>
          </a:p>
        </p:txBody>
      </p:sp>
    </p:spTree>
    <p:extLst>
      <p:ext uri="{BB962C8B-B14F-4D97-AF65-F5344CB8AC3E}">
        <p14:creationId xmlns:p14="http://schemas.microsoft.com/office/powerpoint/2010/main" val="2199389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D20E9241-A2FF-4CA1-88BB-7BBBF894F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534199"/>
              </p:ext>
            </p:extLst>
          </p:nvPr>
        </p:nvGraphicFramePr>
        <p:xfrm>
          <a:off x="972000" y="3103761"/>
          <a:ext cx="7200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320073711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57030172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86210608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41902410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Stato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Richiesta</a:t>
                      </a:r>
                      <a:endParaRPr lang="en-GB" sz="1600" noProof="0" dirty="0"/>
                    </a:p>
                    <a:p>
                      <a:pPr algn="ctr"/>
                      <a:r>
                        <a:rPr lang="en-GB" sz="1600" noProof="0" dirty="0"/>
                        <a:t>[L / </a:t>
                      </a:r>
                      <a:r>
                        <a:rPr lang="en-GB" sz="1600" noProof="0" dirty="0" err="1"/>
                        <a:t>giorno</a:t>
                      </a:r>
                      <a:r>
                        <a:rPr lang="en-GB" sz="1600" noProof="0" dirty="0"/>
                        <a:t> per persona]</a:t>
                      </a:r>
                    </a:p>
                    <a:p>
                      <a:pPr algn="ctr"/>
                      <a:r>
                        <a:rPr lang="en-GB" sz="1600" noProof="0" dirty="0"/>
                        <a:t>60 ⁰C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Temperatura</a:t>
                      </a:r>
                      <a:r>
                        <a:rPr lang="en-GB" sz="1600" noProof="0" dirty="0"/>
                        <a:t> media</a:t>
                      </a:r>
                    </a:p>
                    <a:p>
                      <a:pPr algn="ctr"/>
                      <a:r>
                        <a:rPr lang="en-GB" sz="1600" noProof="0" dirty="0"/>
                        <a:t>⁰C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Fabbisogno</a:t>
                      </a:r>
                      <a:endParaRPr lang="en-GB" sz="1600" noProof="0" dirty="0"/>
                    </a:p>
                    <a:p>
                      <a:pPr algn="ctr"/>
                      <a:r>
                        <a:rPr lang="en-GB" sz="1600" noProof="0" dirty="0"/>
                        <a:t>[MWh/ anno per persona]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60 ⁰C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753082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Portogallo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2726147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Spagna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431626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Italia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493043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Germania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8,9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70815"/>
                  </a:ext>
                </a:extLst>
              </a:tr>
              <a:tr h="334800">
                <a:tc>
                  <a:txBody>
                    <a:bodyPr/>
                    <a:lstStyle/>
                    <a:p>
                      <a:pPr algn="ctr"/>
                      <a:r>
                        <a:rPr lang="it-IT" sz="1600" b="1" noProof="0" dirty="0"/>
                        <a:t>F</a:t>
                      </a:r>
                      <a:r>
                        <a:rPr lang="en-GB" sz="1600" b="1" noProof="0" dirty="0" err="1"/>
                        <a:t>rancia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0,53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6475967"/>
                  </a:ext>
                </a:extLst>
              </a:tr>
            </a:tbl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EDD3E230-8A36-4A1E-8E43-A0535C196099}"/>
              </a:ext>
            </a:extLst>
          </p:cNvPr>
          <p:cNvGrpSpPr/>
          <p:nvPr/>
        </p:nvGrpSpPr>
        <p:grpSpPr>
          <a:xfrm>
            <a:off x="576000" y="554400"/>
            <a:ext cx="7558709" cy="1991798"/>
            <a:chOff x="576000" y="554400"/>
            <a:chExt cx="7558709" cy="1991798"/>
          </a:xfrm>
        </p:grpSpPr>
        <p:sp>
          <p:nvSpPr>
            <p:cNvPr id="8" name="Marcador de contenido 2">
              <a:extLst>
                <a:ext uri="{FF2B5EF4-FFF2-40B4-BE49-F238E27FC236}">
                  <a16:creationId xmlns:a16="http://schemas.microsoft.com/office/drawing/2014/main" id="{C91DE741-9DDA-4A72-A309-54A85048E267}"/>
                </a:ext>
              </a:extLst>
            </p:cNvPr>
            <p:cNvSpPr txBox="1">
              <a:spLocks/>
            </p:cNvSpPr>
            <p:nvPr/>
          </p:nvSpPr>
          <p:spPr>
            <a:xfrm>
              <a:off x="576000" y="1915200"/>
              <a:ext cx="7416870" cy="63099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200">
                <a:buNone/>
              </a:pPr>
              <a:r>
                <a:rPr lang="en-US" sz="2000" i="1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2.</a:t>
              </a:r>
              <a:r>
                <a:rPr lang="en-US" sz="2000" b="1" i="1" dirty="0">
                  <a:solidFill>
                    <a:schemeClr val="tx1"/>
                  </a:solidFill>
                </a:rPr>
                <a:t>	 </a:t>
              </a:r>
              <a:r>
                <a:rPr lang="en-US" sz="2000" i="1" dirty="0" err="1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Fabbisogno</a:t>
              </a:r>
              <a:r>
                <a:rPr lang="en-US" sz="2000" i="1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 ACS (MWh / year)</a:t>
              </a:r>
              <a:endParaRPr lang="es-E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endParaRPr lang="es-E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Título 1">
              <a:extLst>
                <a:ext uri="{FF2B5EF4-FFF2-40B4-BE49-F238E27FC236}">
                  <a16:creationId xmlns:a16="http://schemas.microsoft.com/office/drawing/2014/main" id="{414E73CD-729C-4696-ADCB-3892B5289F2F}"/>
                </a:ext>
              </a:extLst>
            </p:cNvPr>
            <p:cNvSpPr txBox="1">
              <a:spLocks/>
            </p:cNvSpPr>
            <p:nvPr/>
          </p:nvSpPr>
          <p:spPr>
            <a:xfrm>
              <a:off x="576000" y="554400"/>
              <a:ext cx="7558709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4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it-IT" dirty="0">
                  <a:solidFill>
                    <a:schemeClr val="accent1"/>
                  </a:solidFill>
                </a:rPr>
                <a:t>Fabbisogno e consumi energetici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B3A466C5-9617-424D-8B5E-6942F87294E5}"/>
                </a:ext>
              </a:extLst>
            </p:cNvPr>
            <p:cNvSpPr/>
            <p:nvPr/>
          </p:nvSpPr>
          <p:spPr>
            <a:xfrm>
              <a:off x="576000" y="1436400"/>
              <a:ext cx="1281120" cy="4176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2400" dirty="0">
                  <a:ea typeface="Cambria Math"/>
                  <a:cs typeface="Calibri Light" panose="020F0302020204030204" pitchFamily="34" charset="0"/>
                </a:rPr>
                <a:t>Outputs:</a:t>
              </a:r>
            </a:p>
          </p:txBody>
        </p:sp>
      </p:grpSp>
      <p:sp>
        <p:nvSpPr>
          <p:cNvPr id="10" name="Rectángulo 9">
            <a:extLst>
              <a:ext uri="{FF2B5EF4-FFF2-40B4-BE49-F238E27FC236}">
                <a16:creationId xmlns:a16="http://schemas.microsoft.com/office/drawing/2014/main" id="{734DB452-6D71-4925-A27C-96C451B1A2D5}"/>
              </a:ext>
            </a:extLst>
          </p:cNvPr>
          <p:cNvSpPr/>
          <p:nvPr/>
        </p:nvSpPr>
        <p:spPr>
          <a:xfrm>
            <a:off x="575995" y="2246667"/>
            <a:ext cx="813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>
                <a:ea typeface="Cambria Math"/>
                <a:cs typeface="Calibri Light" panose="020F0302020204030204" pitchFamily="34" charset="0"/>
              </a:rPr>
              <a:t>Questo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calcolo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è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stato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implementato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per la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seconda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stagione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di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riscaldamento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del 2021-22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2576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D20E9241-A2FF-4CA1-88BB-7BBBF894F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37212"/>
              </p:ext>
            </p:extLst>
          </p:nvPr>
        </p:nvGraphicFramePr>
        <p:xfrm>
          <a:off x="1655353" y="3429000"/>
          <a:ext cx="540000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3200737119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57030172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8621060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Stato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Gas</a:t>
                      </a:r>
                    </a:p>
                    <a:p>
                      <a:pPr algn="ctr"/>
                      <a:r>
                        <a:rPr lang="en-GB" sz="1600" noProof="0" dirty="0"/>
                        <a:t>€/kWh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Electricità</a:t>
                      </a:r>
                      <a:endParaRPr lang="en-GB" sz="1600" noProof="0" dirty="0"/>
                    </a:p>
                    <a:p>
                      <a:pPr algn="ctr"/>
                      <a:r>
                        <a:rPr lang="en-GB" sz="1600" noProof="0" dirty="0"/>
                        <a:t>€/kWh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753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Portogallo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0,0579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0,1103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2726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Spagna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0,0585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0,1889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4316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Italia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0,0507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0,1432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493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Germania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0,0472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trike="sngStrike" baseline="0" noProof="0" dirty="0">
                          <a:solidFill>
                            <a:schemeClr val="accent2"/>
                          </a:solidFill>
                        </a:rPr>
                        <a:t>0,1473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7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Francia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0,0526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0,1138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6475967"/>
                  </a:ext>
                </a:extLst>
              </a:tr>
            </a:tbl>
          </a:graphicData>
        </a:graphic>
      </p:graphicFrame>
      <p:grpSp>
        <p:nvGrpSpPr>
          <p:cNvPr id="12" name="Grupo 11">
            <a:extLst>
              <a:ext uri="{FF2B5EF4-FFF2-40B4-BE49-F238E27FC236}">
                <a16:creationId xmlns:a16="http://schemas.microsoft.com/office/drawing/2014/main" id="{F785176B-3824-4D59-8EC5-E95176ADCBD9}"/>
              </a:ext>
            </a:extLst>
          </p:cNvPr>
          <p:cNvGrpSpPr/>
          <p:nvPr/>
        </p:nvGrpSpPr>
        <p:grpSpPr>
          <a:xfrm>
            <a:off x="576000" y="2448897"/>
            <a:ext cx="8009474" cy="346762"/>
            <a:chOff x="576000" y="6198697"/>
            <a:chExt cx="8005467" cy="34676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2D66B99-E593-468F-8BAF-B55D8A4B66A1}"/>
                </a:ext>
              </a:extLst>
            </p:cNvPr>
            <p:cNvSpPr/>
            <p:nvPr/>
          </p:nvSpPr>
          <p:spPr>
            <a:xfrm>
              <a:off x="576000" y="6206905"/>
              <a:ext cx="2122228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201F1E"/>
                  </a:solidFill>
                </a:rPr>
                <a:t>Fabbisogno</a:t>
              </a:r>
              <a:endParaRPr lang="en-GB" sz="1600" dirty="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82C95494-A0D4-4719-B1A0-BE30C00BB9CE}"/>
                </a:ext>
              </a:extLst>
            </p:cNvPr>
            <p:cNvSpPr/>
            <p:nvPr/>
          </p:nvSpPr>
          <p:spPr>
            <a:xfrm>
              <a:off x="3245747" y="6206905"/>
              <a:ext cx="1944000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Efficienza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57B677C1-0A24-4B53-8C6F-2EEADED2B717}"/>
                </a:ext>
              </a:extLst>
            </p:cNvPr>
            <p:cNvSpPr/>
            <p:nvPr/>
          </p:nvSpPr>
          <p:spPr>
            <a:xfrm>
              <a:off x="5629467" y="6206982"/>
              <a:ext cx="2952000" cy="338400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Consumo</a:t>
              </a:r>
              <a:r>
                <a:rPr lang="en-GB" sz="1600" dirty="0">
                  <a:solidFill>
                    <a:srgbClr val="000000"/>
                  </a:solidFill>
                </a:rPr>
                <a:t> (MWh/year)</a:t>
              </a:r>
            </a:p>
          </p:txBody>
        </p:sp>
        <p:sp>
          <p:nvSpPr>
            <p:cNvPr id="19" name="Es igual a 18">
              <a:extLst>
                <a:ext uri="{FF2B5EF4-FFF2-40B4-BE49-F238E27FC236}">
                  <a16:creationId xmlns:a16="http://schemas.microsoft.com/office/drawing/2014/main" id="{A8F00788-7C3C-49CB-AAF3-C522DFDD5540}"/>
                </a:ext>
              </a:extLst>
            </p:cNvPr>
            <p:cNvSpPr/>
            <p:nvPr/>
          </p:nvSpPr>
          <p:spPr>
            <a:xfrm>
              <a:off x="5251361" y="6198697"/>
              <a:ext cx="272845" cy="330481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Marcador de contenido 2">
            <a:extLst>
              <a:ext uri="{FF2B5EF4-FFF2-40B4-BE49-F238E27FC236}">
                <a16:creationId xmlns:a16="http://schemas.microsoft.com/office/drawing/2014/main" id="{4EA8F4BC-D855-473E-AA41-27E67672773F}"/>
              </a:ext>
            </a:extLst>
          </p:cNvPr>
          <p:cNvSpPr txBox="1">
            <a:spLocks/>
          </p:cNvSpPr>
          <p:nvPr/>
        </p:nvSpPr>
        <p:spPr>
          <a:xfrm>
            <a:off x="576000" y="2996818"/>
            <a:ext cx="7275032" cy="6309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4.	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Costo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energetico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(MWh / year)</a:t>
            </a: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 algn="r" defTabSz="457200">
              <a:buFont typeface="Arial" panose="020B0604020202020204" pitchFamily="34" charset="0"/>
              <a:buNone/>
            </a:pPr>
            <a:endParaRPr lang="es-ES" sz="2000" i="1" dirty="0">
              <a:solidFill>
                <a:schemeClr val="bg2">
                  <a:lumMod val="50000"/>
                </a:schemeClr>
              </a:solidFill>
              <a:ea typeface="Cambria Math"/>
              <a:cs typeface="Calibri Light" panose="020F0302020204030204" pitchFamily="34" charset="0"/>
            </a:endParaRP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10688D3C-8BA8-45B1-B6A1-6A8E4E082C67}"/>
              </a:ext>
            </a:extLst>
          </p:cNvPr>
          <p:cNvGrpSpPr/>
          <p:nvPr/>
        </p:nvGrpSpPr>
        <p:grpSpPr>
          <a:xfrm>
            <a:off x="575999" y="6208624"/>
            <a:ext cx="7916331" cy="338554"/>
            <a:chOff x="575999" y="6206905"/>
            <a:chExt cx="8397543" cy="338554"/>
          </a:xfrm>
        </p:grpSpPr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3B90AB5C-4574-40EC-A2E4-4D69599C6299}"/>
                </a:ext>
              </a:extLst>
            </p:cNvPr>
            <p:cNvSpPr/>
            <p:nvPr/>
          </p:nvSpPr>
          <p:spPr>
            <a:xfrm>
              <a:off x="575999" y="6206905"/>
              <a:ext cx="2069949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201F1E"/>
                  </a:solidFill>
                </a:rPr>
                <a:t>Consumo</a:t>
              </a:r>
              <a:r>
                <a:rPr lang="en-GB" sz="1600" dirty="0">
                  <a:solidFill>
                    <a:srgbClr val="201F1E"/>
                  </a:solidFill>
                </a:rPr>
                <a:t> </a:t>
              </a:r>
              <a:r>
                <a:rPr lang="en-GB" sz="1600" dirty="0" err="1">
                  <a:solidFill>
                    <a:srgbClr val="201F1E"/>
                  </a:solidFill>
                </a:rPr>
                <a:t>energetico</a:t>
              </a:r>
              <a:endParaRPr lang="en-GB" sz="1600" dirty="0"/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8254D901-6D7B-4A4C-AEA5-2A90DF9ED822}"/>
                </a:ext>
              </a:extLst>
            </p:cNvPr>
            <p:cNvSpPr/>
            <p:nvPr/>
          </p:nvSpPr>
          <p:spPr>
            <a:xfrm>
              <a:off x="3202115" y="6206905"/>
              <a:ext cx="2404859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Costo</a:t>
              </a:r>
              <a:r>
                <a:rPr lang="en-GB" sz="1600" dirty="0">
                  <a:solidFill>
                    <a:srgbClr val="000000"/>
                  </a:solidFill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</a:rPr>
                <a:t>energetico</a:t>
              </a:r>
              <a:r>
                <a:rPr lang="en-GB" sz="1600" dirty="0">
                  <a:solidFill>
                    <a:srgbClr val="000000"/>
                  </a:solidFill>
                </a:rPr>
                <a:t>(€/kWh) </a:t>
              </a:r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A4C59F34-600A-4FF3-B446-FE262BEC0006}"/>
                </a:ext>
              </a:extLst>
            </p:cNvPr>
            <p:cNvSpPr/>
            <p:nvPr/>
          </p:nvSpPr>
          <p:spPr>
            <a:xfrm>
              <a:off x="6021542" y="6206905"/>
              <a:ext cx="2952000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Costo</a:t>
              </a:r>
              <a:r>
                <a:rPr lang="en-GB" sz="1600" dirty="0">
                  <a:solidFill>
                    <a:srgbClr val="000000"/>
                  </a:solidFill>
                </a:rPr>
                <a:t> annual (€/year)</a:t>
              </a:r>
            </a:p>
          </p:txBody>
        </p:sp>
        <p:sp>
          <p:nvSpPr>
            <p:cNvPr id="26" name="Signo de multiplicación 25">
              <a:extLst>
                <a:ext uri="{FF2B5EF4-FFF2-40B4-BE49-F238E27FC236}">
                  <a16:creationId xmlns:a16="http://schemas.microsoft.com/office/drawing/2014/main" id="{A7877921-6C84-455F-B150-32CCC9BA9253}"/>
                </a:ext>
              </a:extLst>
            </p:cNvPr>
            <p:cNvSpPr/>
            <p:nvPr/>
          </p:nvSpPr>
          <p:spPr>
            <a:xfrm>
              <a:off x="2816184" y="6287146"/>
              <a:ext cx="215695" cy="248551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Es igual a 26">
              <a:extLst>
                <a:ext uri="{FF2B5EF4-FFF2-40B4-BE49-F238E27FC236}">
                  <a16:creationId xmlns:a16="http://schemas.microsoft.com/office/drawing/2014/main" id="{6A3DCB0B-E764-45BA-9C8B-4AEC19AA0260}"/>
                </a:ext>
              </a:extLst>
            </p:cNvPr>
            <p:cNvSpPr/>
            <p:nvPr/>
          </p:nvSpPr>
          <p:spPr>
            <a:xfrm>
              <a:off x="5660987" y="6214978"/>
              <a:ext cx="272845" cy="330481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88B66EF9-353E-4563-AC8C-99F57789F64D}"/>
              </a:ext>
            </a:extLst>
          </p:cNvPr>
          <p:cNvGrpSpPr/>
          <p:nvPr/>
        </p:nvGrpSpPr>
        <p:grpSpPr>
          <a:xfrm>
            <a:off x="588145" y="530461"/>
            <a:ext cx="7558709" cy="1991798"/>
            <a:chOff x="669144" y="520704"/>
            <a:chExt cx="7558709" cy="1991798"/>
          </a:xfrm>
        </p:grpSpPr>
        <p:sp>
          <p:nvSpPr>
            <p:cNvPr id="30" name="Marcador de contenido 2">
              <a:extLst>
                <a:ext uri="{FF2B5EF4-FFF2-40B4-BE49-F238E27FC236}">
                  <a16:creationId xmlns:a16="http://schemas.microsoft.com/office/drawing/2014/main" id="{1B22DC2D-8712-4ABB-A810-7CCD19B5FDF7}"/>
                </a:ext>
              </a:extLst>
            </p:cNvPr>
            <p:cNvSpPr txBox="1">
              <a:spLocks/>
            </p:cNvSpPr>
            <p:nvPr/>
          </p:nvSpPr>
          <p:spPr>
            <a:xfrm>
              <a:off x="669144" y="1881504"/>
              <a:ext cx="7416870" cy="63099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200">
                <a:buNone/>
              </a:pPr>
              <a:r>
                <a:rPr lang="en-US" sz="2000" i="1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3.</a:t>
              </a:r>
              <a:r>
                <a:rPr lang="en-US" sz="2000" b="1" i="1" dirty="0">
                  <a:solidFill>
                    <a:schemeClr val="tx1"/>
                  </a:solidFill>
                </a:rPr>
                <a:t>	 </a:t>
              </a:r>
              <a:r>
                <a:rPr lang="en-US" sz="2000" i="1" dirty="0" err="1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Consumo</a:t>
              </a:r>
              <a:r>
                <a:rPr lang="en-US" sz="2000" i="1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 </a:t>
              </a:r>
              <a:r>
                <a:rPr lang="en-US" sz="2000" i="1" dirty="0" err="1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energetico</a:t>
              </a:r>
              <a:r>
                <a:rPr lang="en-US" sz="2000" i="1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rPr>
                <a:t> (MWh / year)</a:t>
              </a:r>
              <a:endParaRPr lang="es-E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endParaRPr>
            </a:p>
          </p:txBody>
        </p:sp>
        <p:sp>
          <p:nvSpPr>
            <p:cNvPr id="31" name="Título 1">
              <a:extLst>
                <a:ext uri="{FF2B5EF4-FFF2-40B4-BE49-F238E27FC236}">
                  <a16:creationId xmlns:a16="http://schemas.microsoft.com/office/drawing/2014/main" id="{43D28334-7F1D-4ECB-980A-9EACA0B4D1A7}"/>
                </a:ext>
              </a:extLst>
            </p:cNvPr>
            <p:cNvSpPr txBox="1">
              <a:spLocks/>
            </p:cNvSpPr>
            <p:nvPr/>
          </p:nvSpPr>
          <p:spPr>
            <a:xfrm>
              <a:off x="669144" y="520704"/>
              <a:ext cx="7558709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400" b="1" kern="1200">
                  <a:solidFill>
                    <a:schemeClr val="tx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it-IT" dirty="0">
                  <a:solidFill>
                    <a:schemeClr val="accent1"/>
                  </a:solidFill>
                </a:rPr>
                <a:t>Fabbisogno e consumi energetici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36C05BC3-8F63-4842-B6EB-F96FD9DE82B1}"/>
                </a:ext>
              </a:extLst>
            </p:cNvPr>
            <p:cNvSpPr/>
            <p:nvPr/>
          </p:nvSpPr>
          <p:spPr>
            <a:xfrm>
              <a:off x="669144" y="1402704"/>
              <a:ext cx="1281120" cy="4176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2400" dirty="0">
                  <a:ea typeface="Cambria Math"/>
                  <a:cs typeface="Calibri Light" panose="020F0302020204030204" pitchFamily="34" charset="0"/>
                </a:rPr>
                <a:t>Outputs:</a:t>
              </a:r>
              <a:endParaRPr lang="it-IT" sz="2600" dirty="0">
                <a:ea typeface="Cambria Math"/>
                <a:cs typeface="Calibri Light" panose="020F0302020204030204" pitchFamily="34" charset="0"/>
              </a:endParaRPr>
            </a:p>
          </p:txBody>
        </p:sp>
      </p:grpSp>
      <p:sp>
        <p:nvSpPr>
          <p:cNvPr id="21" name="Division Sign 20">
            <a:extLst>
              <a:ext uri="{FF2B5EF4-FFF2-40B4-BE49-F238E27FC236}">
                <a16:creationId xmlns:a16="http://schemas.microsoft.com/office/drawing/2014/main" id="{DE93F55D-9E3C-4EC5-8A3D-52189F24CE12}"/>
              </a:ext>
            </a:extLst>
          </p:cNvPr>
          <p:cNvSpPr/>
          <p:nvPr/>
        </p:nvSpPr>
        <p:spPr>
          <a:xfrm>
            <a:off x="2850030" y="2555914"/>
            <a:ext cx="246313" cy="223464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258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0000" cy="3600000"/>
          </a:xfrm>
        </p:spPr>
        <p:txBody>
          <a:bodyPr>
            <a:noAutofit/>
          </a:bodyPr>
          <a:lstStyle/>
          <a:p>
            <a:r>
              <a:rPr lang="en-US" sz="4400" dirty="0" err="1"/>
              <a:t>Risparmi</a:t>
            </a:r>
            <a:r>
              <a:rPr lang="en-US" sz="4400" dirty="0"/>
              <a:t> con la </a:t>
            </a:r>
            <a:r>
              <a:rPr lang="en-US" sz="4400" dirty="0" err="1"/>
              <a:t>sostituzione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158370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7AA5A3-E711-40EC-A38E-1C78ADCCC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it-IT" dirty="0">
                <a:solidFill>
                  <a:schemeClr val="accent1"/>
                </a:solidFill>
              </a:rPr>
              <a:t>Fabbisogno e consumi energetici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6400"/>
            <a:ext cx="8568001" cy="417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z="2400" dirty="0"/>
              <a:t>I</a:t>
            </a:r>
            <a:r>
              <a:rPr lang="es-ES" sz="2400" dirty="0" err="1"/>
              <a:t>nput</a:t>
            </a:r>
            <a:r>
              <a:rPr lang="es-ES" sz="2400" dirty="0"/>
              <a:t> </a:t>
            </a:r>
            <a:r>
              <a:rPr lang="es-ES" sz="2400" dirty="0" err="1"/>
              <a:t>utente</a:t>
            </a:r>
            <a:endParaRPr lang="es-ES" sz="2400" dirty="0"/>
          </a:p>
          <a:p>
            <a:pPr marL="0" indent="0">
              <a:buNone/>
            </a:pPr>
            <a:endParaRPr lang="es-ES" b="1" i="1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74E11F0-ACE4-4E2D-86CA-FDE3000EC3CD}"/>
              </a:ext>
            </a:extLst>
          </p:cNvPr>
          <p:cNvSpPr/>
          <p:nvPr/>
        </p:nvSpPr>
        <p:spPr>
          <a:xfrm>
            <a:off x="1252387" y="2435349"/>
            <a:ext cx="2117252" cy="18758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spcAft>
                <a:spcPts val="1800"/>
              </a:spcAft>
              <a:buAutoNum type="arabicPeriod"/>
            </a:pPr>
            <a:r>
              <a:rPr lang="en-US" sz="1400" b="1" dirty="0" err="1">
                <a:solidFill>
                  <a:schemeClr val="accent3"/>
                </a:solidFill>
              </a:rPr>
              <a:t>Disponibilità</a:t>
            </a:r>
            <a:r>
              <a:rPr lang="en-US" sz="1400" b="1" dirty="0">
                <a:solidFill>
                  <a:schemeClr val="accent3"/>
                </a:solidFill>
              </a:rPr>
              <a:t> di </a:t>
            </a:r>
            <a:r>
              <a:rPr lang="en-US" sz="1400" b="1" dirty="0" err="1">
                <a:solidFill>
                  <a:schemeClr val="accent3"/>
                </a:solidFill>
              </a:rPr>
              <a:t>spazio</a:t>
            </a:r>
            <a:r>
              <a:rPr lang="en-US" sz="1400" b="1" dirty="0">
                <a:solidFill>
                  <a:schemeClr val="accent3"/>
                </a:solidFill>
              </a:rPr>
              <a:t> per </a:t>
            </a:r>
            <a:r>
              <a:rPr lang="en-US" sz="1400" b="1" dirty="0" err="1">
                <a:solidFill>
                  <a:schemeClr val="accent3"/>
                </a:solidFill>
              </a:rPr>
              <a:t>accumulo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No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3"/>
                </a:solidFill>
              </a:rPr>
              <a:t>Limitato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Sì</a:t>
            </a:r>
            <a:endParaRPr lang="es-ES" sz="1400" dirty="0">
              <a:solidFill>
                <a:schemeClr val="accent3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BD400D3-E58E-4FF4-AD39-13CF18285133}"/>
              </a:ext>
            </a:extLst>
          </p:cNvPr>
          <p:cNvSpPr/>
          <p:nvPr/>
        </p:nvSpPr>
        <p:spPr>
          <a:xfrm>
            <a:off x="1252387" y="4435390"/>
            <a:ext cx="2117252" cy="1258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0" rtlCol="0" anchor="t"/>
          <a:lstStyle/>
          <a:p>
            <a:pPr marL="342900" indent="-342900">
              <a:spcAft>
                <a:spcPts val="1800"/>
              </a:spcAft>
              <a:buAutoNum type="arabicPeriod" startAt="2"/>
            </a:pPr>
            <a:r>
              <a:rPr lang="en-US" sz="1400" b="1" dirty="0" err="1">
                <a:solidFill>
                  <a:schemeClr val="accent3"/>
                </a:solidFill>
              </a:rPr>
              <a:t>Disponibilità</a:t>
            </a:r>
            <a:r>
              <a:rPr lang="en-US" sz="1400" b="1" dirty="0">
                <a:solidFill>
                  <a:schemeClr val="accent3"/>
                </a:solidFill>
              </a:rPr>
              <a:t> </a:t>
            </a:r>
            <a:r>
              <a:rPr lang="en-US" sz="1400" b="1" dirty="0" err="1">
                <a:solidFill>
                  <a:schemeClr val="accent3"/>
                </a:solidFill>
              </a:rPr>
              <a:t>terreno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No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Sì</a:t>
            </a:r>
            <a:endParaRPr lang="es-ES" sz="1400" dirty="0">
              <a:solidFill>
                <a:schemeClr val="accent3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1B4020B-5B68-459F-8717-91F6B02128D0}"/>
              </a:ext>
            </a:extLst>
          </p:cNvPr>
          <p:cNvSpPr/>
          <p:nvPr/>
        </p:nvSpPr>
        <p:spPr>
          <a:xfrm>
            <a:off x="3513375" y="2430631"/>
            <a:ext cx="2117252" cy="15207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US" sz="1400" b="1" dirty="0">
                <a:solidFill>
                  <a:schemeClr val="accent3"/>
                </a:solidFill>
              </a:rPr>
              <a:t>3.	</a:t>
            </a:r>
            <a:r>
              <a:rPr lang="en-US" sz="1400" b="1" dirty="0" err="1">
                <a:solidFill>
                  <a:schemeClr val="accent3"/>
                </a:solidFill>
              </a:rPr>
              <a:t>Disponibilità</a:t>
            </a:r>
            <a:r>
              <a:rPr lang="en-US" sz="1400" b="1" dirty="0">
                <a:solidFill>
                  <a:schemeClr val="accent3"/>
                </a:solidFill>
              </a:rPr>
              <a:t> </a:t>
            </a:r>
            <a:r>
              <a:rPr lang="en-US" sz="1400" b="1" dirty="0" err="1">
                <a:solidFill>
                  <a:schemeClr val="accent3"/>
                </a:solidFill>
              </a:rPr>
              <a:t>tetto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No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Sì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accent3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722A36C-0ACA-46FF-889E-D4C1C3432A22}"/>
              </a:ext>
            </a:extLst>
          </p:cNvPr>
          <p:cNvSpPr/>
          <p:nvPr/>
        </p:nvSpPr>
        <p:spPr>
          <a:xfrm>
            <a:off x="3513375" y="4067771"/>
            <a:ext cx="2117254" cy="16265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US" sz="1400" b="1" dirty="0">
                <a:solidFill>
                  <a:schemeClr val="accent3"/>
                </a:solidFill>
              </a:rPr>
              <a:t>4.	Rete gas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No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Sì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accent3"/>
              </a:solidFill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5CABBCC-54B2-4486-BB8B-BD2EC8FFAC10}"/>
              </a:ext>
            </a:extLst>
          </p:cNvPr>
          <p:cNvSpPr/>
          <p:nvPr/>
        </p:nvSpPr>
        <p:spPr>
          <a:xfrm>
            <a:off x="5774361" y="2431214"/>
            <a:ext cx="2117252" cy="1430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US" sz="1400" b="1" dirty="0">
                <a:solidFill>
                  <a:schemeClr val="accent3"/>
                </a:solidFill>
              </a:rPr>
              <a:t>5.	</a:t>
            </a:r>
            <a:r>
              <a:rPr lang="en-US" sz="1400" b="1" dirty="0" err="1">
                <a:solidFill>
                  <a:schemeClr val="accent3"/>
                </a:solidFill>
              </a:rPr>
              <a:t>Capacità</a:t>
            </a:r>
            <a:r>
              <a:rPr lang="en-US" sz="1400" b="1" dirty="0">
                <a:solidFill>
                  <a:schemeClr val="accent3"/>
                </a:solidFill>
              </a:rPr>
              <a:t> </a:t>
            </a:r>
            <a:r>
              <a:rPr lang="en-US" sz="1400" b="1" dirty="0" err="1">
                <a:solidFill>
                  <a:schemeClr val="accent3"/>
                </a:solidFill>
              </a:rPr>
              <a:t>elettrica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No</a:t>
            </a: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Limitata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3"/>
                </a:solidFill>
              </a:rPr>
              <a:t>Alta</a:t>
            </a:r>
            <a:endParaRPr lang="es-ES" sz="1400" dirty="0">
              <a:solidFill>
                <a:schemeClr val="accent3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4C5AC2E-40A4-45EE-89EF-A7564CB6007A}"/>
              </a:ext>
            </a:extLst>
          </p:cNvPr>
          <p:cNvSpPr/>
          <p:nvPr/>
        </p:nvSpPr>
        <p:spPr>
          <a:xfrm>
            <a:off x="5774361" y="3978652"/>
            <a:ext cx="2117252" cy="1715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1800"/>
              </a:spcAft>
            </a:pPr>
            <a:r>
              <a:rPr lang="en-US" sz="1400" b="1" dirty="0">
                <a:solidFill>
                  <a:schemeClr val="accent3"/>
                </a:solidFill>
              </a:rPr>
              <a:t>6.	</a:t>
            </a:r>
            <a:r>
              <a:rPr lang="en-US" sz="1400" b="1" dirty="0" err="1">
                <a:solidFill>
                  <a:schemeClr val="accent3"/>
                </a:solidFill>
              </a:rPr>
              <a:t>Criterio</a:t>
            </a:r>
            <a:r>
              <a:rPr lang="en-US" sz="1400" b="1" dirty="0">
                <a:solidFill>
                  <a:schemeClr val="accent3"/>
                </a:solidFill>
              </a:rPr>
              <a:t> di </a:t>
            </a:r>
            <a:r>
              <a:rPr lang="en-US" sz="1400" b="1" dirty="0" err="1">
                <a:solidFill>
                  <a:schemeClr val="accent3"/>
                </a:solidFill>
              </a:rPr>
              <a:t>selezione</a:t>
            </a:r>
            <a:endParaRPr lang="en-US" sz="1400" b="1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Convenienza</a:t>
            </a:r>
            <a:r>
              <a:rPr lang="en-US" sz="1400" dirty="0">
                <a:solidFill>
                  <a:schemeClr val="accent3"/>
                </a:solidFill>
              </a:rPr>
              <a:t> </a:t>
            </a:r>
            <a:r>
              <a:rPr lang="en-US" sz="1400" dirty="0" err="1">
                <a:solidFill>
                  <a:schemeClr val="accent3"/>
                </a:solidFill>
              </a:rPr>
              <a:t>economica</a:t>
            </a:r>
            <a:endParaRPr lang="es-E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Risparmio</a:t>
            </a:r>
            <a:r>
              <a:rPr lang="en-US" sz="1400" dirty="0">
                <a:solidFill>
                  <a:schemeClr val="accent3"/>
                </a:solidFill>
              </a:rPr>
              <a:t> </a:t>
            </a:r>
            <a:r>
              <a:rPr lang="en-US" sz="1400" dirty="0" err="1">
                <a:solidFill>
                  <a:schemeClr val="accent3"/>
                </a:solidFill>
              </a:rPr>
              <a:t>energetico</a:t>
            </a:r>
            <a:endParaRPr lang="en-US" sz="1400" dirty="0">
              <a:solidFill>
                <a:schemeClr val="accent3"/>
              </a:solidFill>
            </a:endParaRPr>
          </a:p>
          <a:p>
            <a:pPr marL="28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3"/>
                </a:solidFill>
              </a:rPr>
              <a:t>Risparmio</a:t>
            </a:r>
            <a:r>
              <a:rPr lang="en-US" sz="1400" dirty="0">
                <a:solidFill>
                  <a:schemeClr val="accent3"/>
                </a:solidFill>
              </a:rPr>
              <a:t> CO2</a:t>
            </a:r>
            <a:endParaRPr lang="es-ES" sz="1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4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63B345"/>
                </a:solidFill>
              </a:rPr>
              <a:t>Struttura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55823"/>
            <a:ext cx="8064417" cy="4351338"/>
          </a:xfrm>
        </p:spPr>
        <p:txBody>
          <a:bodyPr>
            <a:normAutofit/>
          </a:bodyPr>
          <a:lstStyle/>
          <a:p>
            <a:r>
              <a:rPr lang="it-IT" dirty="0"/>
              <a:t>Modulo 0 – Introduzione al programma formativo</a:t>
            </a:r>
          </a:p>
          <a:p>
            <a:r>
              <a:rPr lang="it-IT" dirty="0"/>
              <a:t>Modulo 1 – Situazione attuale degli impianti di riscaldamento in Europa</a:t>
            </a:r>
          </a:p>
          <a:p>
            <a:r>
              <a:rPr lang="it-IT" b="1" dirty="0"/>
              <a:t>Modulo 2 – Etichettatura di impianti di riscaldamento esistenti con il tool HARP</a:t>
            </a:r>
          </a:p>
          <a:p>
            <a:r>
              <a:rPr lang="it-IT" dirty="0"/>
              <a:t>Modulo 3 – Il Tool HARP. Il percorso </a:t>
            </a:r>
          </a:p>
          <a:p>
            <a:r>
              <a:rPr lang="it-IT" dirty="0"/>
              <a:t>Modulo 4 – Integrare HARP ai tuoi clienti</a:t>
            </a:r>
          </a:p>
        </p:txBody>
      </p:sp>
    </p:spTree>
    <p:extLst>
      <p:ext uri="{BB962C8B-B14F-4D97-AF65-F5344CB8AC3E}">
        <p14:creationId xmlns:p14="http://schemas.microsoft.com/office/powerpoint/2010/main" val="35169099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8" y="1915200"/>
            <a:ext cx="7275032" cy="630998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it-IT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Carico termico</a:t>
            </a: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s-ES" i="1" dirty="0">
              <a:solidFill>
                <a:schemeClr val="tx1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57B61F0A-EE97-4CD9-8162-FA30F523F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8" y="554400"/>
            <a:ext cx="7558709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Risparmi</a:t>
            </a:r>
            <a:r>
              <a:rPr lang="en-US" dirty="0">
                <a:solidFill>
                  <a:schemeClr val="accent1"/>
                </a:solidFill>
              </a:rPr>
              <a:t> con la </a:t>
            </a:r>
            <a:r>
              <a:rPr lang="en-US" dirty="0" err="1">
                <a:solidFill>
                  <a:schemeClr val="accent1"/>
                </a:solidFill>
              </a:rPr>
              <a:t>sostituzione</a:t>
            </a:r>
            <a:endParaRPr lang="en-US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la 5">
            <a:extLst>
              <a:ext uri="{FF2B5EF4-FFF2-40B4-BE49-F238E27FC236}">
                <a16:creationId xmlns:a16="http://schemas.microsoft.com/office/drawing/2014/main" id="{D20E9241-A2FF-4CA1-88BB-7BBBF894F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492545"/>
              </p:ext>
            </p:extLst>
          </p:nvPr>
        </p:nvGraphicFramePr>
        <p:xfrm>
          <a:off x="934484" y="2372810"/>
          <a:ext cx="7275032" cy="3271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632">
                  <a:extLst>
                    <a:ext uri="{9D8B030D-6E8A-4147-A177-3AD203B41FA5}">
                      <a16:colId xmlns:a16="http://schemas.microsoft.com/office/drawing/2014/main" val="320073711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7030172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8621060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4190241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61588955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94215476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66671822"/>
                    </a:ext>
                  </a:extLst>
                </a:gridCol>
              </a:tblGrid>
              <a:tr h="1076039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Massimo </a:t>
                      </a:r>
                      <a:r>
                        <a:rPr lang="en-GB" sz="1600" noProof="0" dirty="0" err="1"/>
                        <a:t>carico</a:t>
                      </a:r>
                      <a:r>
                        <a:rPr lang="en-GB" sz="1600" noProof="0" dirty="0"/>
                        <a:t> </a:t>
                      </a:r>
                      <a:r>
                        <a:rPr lang="en-GB" sz="1600" noProof="0" dirty="0" err="1"/>
                        <a:t>termico</a:t>
                      </a:r>
                      <a:r>
                        <a:rPr lang="en-GB" sz="1600" noProof="0" dirty="0"/>
                        <a:t> (W/m2)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Dopo il 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1945 al 1970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1971 al 1980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1981 al 1990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Dal 1991 al 2000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err="1"/>
                        <a:t>Fino</a:t>
                      </a:r>
                      <a:r>
                        <a:rPr lang="en-GB" sz="1600" noProof="0" dirty="0"/>
                        <a:t> al 1945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753082"/>
                  </a:ext>
                </a:extLst>
              </a:tr>
              <a:tr h="519096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Località</a:t>
                      </a:r>
                      <a:endParaRPr lang="en-GB" sz="1600" b="1" noProof="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Anno di </a:t>
                      </a:r>
                      <a:r>
                        <a:rPr lang="en-GB" sz="1600" b="1" noProof="0" dirty="0" err="1"/>
                        <a:t>costruzione</a:t>
                      </a:r>
                      <a:endParaRPr lang="en-GB" sz="1600" b="1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5528484"/>
                  </a:ext>
                </a:extLst>
              </a:tr>
              <a:tr h="32230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Francia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431626"/>
                  </a:ext>
                </a:extLst>
              </a:tr>
              <a:tr h="32230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Spagna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773248"/>
                  </a:ext>
                </a:extLst>
              </a:tr>
              <a:tr h="32230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Italia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493043"/>
                  </a:ext>
                </a:extLst>
              </a:tr>
              <a:tr h="32230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Germania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2270815"/>
                  </a:ext>
                </a:extLst>
              </a:tr>
              <a:tr h="322301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 err="1"/>
                        <a:t>Portogallo</a:t>
                      </a:r>
                      <a:endParaRPr lang="en-GB" sz="1600" b="1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140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6475967"/>
                  </a:ext>
                </a:extLst>
              </a:tr>
            </a:tbl>
          </a:graphicData>
        </a:graphic>
      </p:graphicFrame>
      <p:grpSp>
        <p:nvGrpSpPr>
          <p:cNvPr id="2" name="Grupo 1">
            <a:extLst>
              <a:ext uri="{FF2B5EF4-FFF2-40B4-BE49-F238E27FC236}">
                <a16:creationId xmlns:a16="http://schemas.microsoft.com/office/drawing/2014/main" id="{193ED0B1-4087-4B22-A562-B5DD6C2A9E2F}"/>
              </a:ext>
            </a:extLst>
          </p:cNvPr>
          <p:cNvGrpSpPr/>
          <p:nvPr/>
        </p:nvGrpSpPr>
        <p:grpSpPr>
          <a:xfrm>
            <a:off x="1766354" y="3738623"/>
            <a:ext cx="3708471" cy="208344"/>
            <a:chOff x="1766354" y="3738623"/>
            <a:chExt cx="3708471" cy="208344"/>
          </a:xfrm>
        </p:grpSpPr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BB7490D6-F7FA-4A70-BA92-1FD9414C2E79}"/>
                </a:ext>
              </a:extLst>
            </p:cNvPr>
            <p:cNvCxnSpPr/>
            <p:nvPr/>
          </p:nvCxnSpPr>
          <p:spPr>
            <a:xfrm>
              <a:off x="1766354" y="3738623"/>
              <a:ext cx="0" cy="2083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de flecha 13">
              <a:extLst>
                <a:ext uri="{FF2B5EF4-FFF2-40B4-BE49-F238E27FC236}">
                  <a16:creationId xmlns:a16="http://schemas.microsoft.com/office/drawing/2014/main" id="{844D19C4-9B82-4547-8E57-85B7E2F4EEE6}"/>
                </a:ext>
              </a:extLst>
            </p:cNvPr>
            <p:cNvCxnSpPr/>
            <p:nvPr/>
          </p:nvCxnSpPr>
          <p:spPr>
            <a:xfrm>
              <a:off x="5474825" y="3738623"/>
              <a:ext cx="0" cy="2083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674227EE-7287-4A73-A748-7DD31AE42AAD}"/>
              </a:ext>
            </a:extLst>
          </p:cNvPr>
          <p:cNvGrpSpPr/>
          <p:nvPr/>
        </p:nvGrpSpPr>
        <p:grpSpPr>
          <a:xfrm>
            <a:off x="576000" y="6134323"/>
            <a:ext cx="7931846" cy="338554"/>
            <a:chOff x="575999" y="6206905"/>
            <a:chExt cx="7931846" cy="338554"/>
          </a:xfrm>
        </p:grpSpPr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13A1472A-D57C-4C7A-BF56-65AAB67955F5}"/>
                </a:ext>
              </a:extLst>
            </p:cNvPr>
            <p:cNvSpPr/>
            <p:nvPr/>
          </p:nvSpPr>
          <p:spPr>
            <a:xfrm>
              <a:off x="575999" y="6206905"/>
              <a:ext cx="2580156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201F1E"/>
                  </a:solidFill>
                </a:rPr>
                <a:t>Potenza (W/m</a:t>
              </a:r>
              <a:r>
                <a:rPr lang="en-GB" sz="1600" baseline="30000" dirty="0">
                  <a:solidFill>
                    <a:srgbClr val="201F1E"/>
                  </a:solidFill>
                </a:rPr>
                <a:t>2</a:t>
              </a:r>
              <a:r>
                <a:rPr lang="en-GB" sz="1600" dirty="0">
                  <a:solidFill>
                    <a:srgbClr val="201F1E"/>
                  </a:solidFill>
                </a:rPr>
                <a:t>)</a:t>
              </a:r>
              <a:endParaRPr lang="en-GB" sz="1600" dirty="0"/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A6D95719-F823-4C6F-BAD5-B85AFAE9D31F}"/>
                </a:ext>
              </a:extLst>
            </p:cNvPr>
            <p:cNvSpPr/>
            <p:nvPr/>
          </p:nvSpPr>
          <p:spPr>
            <a:xfrm>
              <a:off x="3537026" y="6206905"/>
              <a:ext cx="2069948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 err="1">
                  <a:solidFill>
                    <a:srgbClr val="000000"/>
                  </a:solidFill>
                </a:rPr>
                <a:t>Superficie</a:t>
              </a:r>
              <a:r>
                <a:rPr lang="en-GB" sz="1600" dirty="0">
                  <a:solidFill>
                    <a:srgbClr val="000000"/>
                  </a:solidFill>
                </a:rPr>
                <a:t> </a:t>
              </a:r>
              <a:r>
                <a:rPr lang="en-GB" sz="1600" dirty="0" err="1">
                  <a:solidFill>
                    <a:srgbClr val="000000"/>
                  </a:solidFill>
                </a:rPr>
                <a:t>riscaldata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B881A91D-AF57-4C90-8F1E-7B8A19A55294}"/>
                </a:ext>
              </a:extLst>
            </p:cNvPr>
            <p:cNvSpPr/>
            <p:nvPr/>
          </p:nvSpPr>
          <p:spPr>
            <a:xfrm>
              <a:off x="5987845" y="6206905"/>
              <a:ext cx="2520000" cy="338554"/>
            </a:xfrm>
            <a:prstGeom prst="rect">
              <a:avLst/>
            </a:prstGeom>
            <a:ln w="28575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0000"/>
                  </a:solidFill>
                </a:rPr>
                <a:t>Potenza (kW)</a:t>
              </a:r>
            </a:p>
          </p:txBody>
        </p:sp>
        <p:sp>
          <p:nvSpPr>
            <p:cNvPr id="18" name="Signo de multiplicación 17">
              <a:extLst>
                <a:ext uri="{FF2B5EF4-FFF2-40B4-BE49-F238E27FC236}">
                  <a16:creationId xmlns:a16="http://schemas.microsoft.com/office/drawing/2014/main" id="{ECF3DD74-E622-4BC6-81AD-8A9CDF0B7D5E}"/>
                </a:ext>
              </a:extLst>
            </p:cNvPr>
            <p:cNvSpPr/>
            <p:nvPr/>
          </p:nvSpPr>
          <p:spPr>
            <a:xfrm>
              <a:off x="3238743" y="6287146"/>
              <a:ext cx="215695" cy="248551"/>
            </a:xfrm>
            <a:prstGeom prst="mathMultipl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s igual a 18">
              <a:extLst>
                <a:ext uri="{FF2B5EF4-FFF2-40B4-BE49-F238E27FC236}">
                  <a16:creationId xmlns:a16="http://schemas.microsoft.com/office/drawing/2014/main" id="{3BBBBE86-78D1-4B4D-86AB-5C8AE394B16B}"/>
                </a:ext>
              </a:extLst>
            </p:cNvPr>
            <p:cNvSpPr/>
            <p:nvPr/>
          </p:nvSpPr>
          <p:spPr>
            <a:xfrm>
              <a:off x="5660987" y="6214978"/>
              <a:ext cx="272845" cy="330481"/>
            </a:xfrm>
            <a:prstGeom prst="mathEqual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4F3EE056-1F53-4445-B024-5120FD4E4A24}"/>
              </a:ext>
            </a:extLst>
          </p:cNvPr>
          <p:cNvSpPr txBox="1">
            <a:spLocks/>
          </p:cNvSpPr>
          <p:nvPr/>
        </p:nvSpPr>
        <p:spPr>
          <a:xfrm>
            <a:off x="576000" y="1436400"/>
            <a:ext cx="8568001" cy="417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Outputs: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4016137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">
            <a:extLst>
              <a:ext uri="{FF2B5EF4-FFF2-40B4-BE49-F238E27FC236}">
                <a16:creationId xmlns:a16="http://schemas.microsoft.com/office/drawing/2014/main" id="{57B61F0A-EE97-4CD9-8162-FA30F523F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6" y="554400"/>
            <a:ext cx="7558709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Risparmi</a:t>
            </a:r>
            <a:r>
              <a:rPr lang="en-US" dirty="0">
                <a:solidFill>
                  <a:schemeClr val="accent1"/>
                </a:solidFill>
              </a:rPr>
              <a:t> con la </a:t>
            </a:r>
            <a:r>
              <a:rPr lang="en-US" dirty="0" err="1">
                <a:solidFill>
                  <a:schemeClr val="accent1"/>
                </a:solidFill>
              </a:rPr>
              <a:t>sostituzione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BE5A42E-2A6D-475E-A10E-A57DA3554187}"/>
              </a:ext>
            </a:extLst>
          </p:cNvPr>
          <p:cNvSpPr txBox="1"/>
          <p:nvPr/>
        </p:nvSpPr>
        <p:spPr>
          <a:xfrm>
            <a:off x="676275" y="6337958"/>
            <a:ext cx="7791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An example of part of the data that will return the Excel tool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30A305D-A8B8-4B8C-9DCF-2B1190B5BC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458" b="26945"/>
          <a:stretch/>
        </p:blipFill>
        <p:spPr>
          <a:xfrm>
            <a:off x="1400348" y="3229342"/>
            <a:ext cx="6343304" cy="3025077"/>
          </a:xfrm>
          <a:prstGeom prst="rect">
            <a:avLst/>
          </a:prstGeom>
        </p:spPr>
      </p:pic>
      <p:sp>
        <p:nvSpPr>
          <p:cNvPr id="15" name="Rectángulo 14">
            <a:extLst>
              <a:ext uri="{FF2B5EF4-FFF2-40B4-BE49-F238E27FC236}">
                <a16:creationId xmlns:a16="http://schemas.microsoft.com/office/drawing/2014/main" id="{06330251-3A25-4295-86D3-90FB4C04E369}"/>
              </a:ext>
            </a:extLst>
          </p:cNvPr>
          <p:cNvSpPr/>
          <p:nvPr/>
        </p:nvSpPr>
        <p:spPr>
          <a:xfrm>
            <a:off x="575995" y="2246667"/>
            <a:ext cx="81397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ea typeface="Cambria Math"/>
                <a:cs typeface="Calibri Light" panose="020F0302020204030204" pitchFamily="34" charset="0"/>
              </a:rPr>
              <a:t>Il tool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verifica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I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requisiti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di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installazione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dei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nuovi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impianti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con le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disponibilità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dell’utente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.</a:t>
            </a:r>
            <a:endParaRPr lang="es-ES" dirty="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7839B6F9-B3A2-4047-9AFE-0D17DD79C736}"/>
              </a:ext>
            </a:extLst>
          </p:cNvPr>
          <p:cNvSpPr txBox="1">
            <a:spLocks/>
          </p:cNvSpPr>
          <p:nvPr/>
        </p:nvSpPr>
        <p:spPr>
          <a:xfrm>
            <a:off x="576000" y="1436400"/>
            <a:ext cx="8568001" cy="417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Outputs: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A8DF1787-C426-4288-BC8C-A940B946E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15200"/>
            <a:ext cx="7275032" cy="630000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Requisiti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VS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Disponibilità</a:t>
            </a: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49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485B99-8DEE-4B72-8AF5-88DFA6DA5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915200"/>
            <a:ext cx="7275032" cy="630998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2.</a:t>
            </a:r>
            <a:r>
              <a:rPr lang="en-US" sz="2000" b="1" i="1" dirty="0">
                <a:solidFill>
                  <a:schemeClr val="tx1"/>
                </a:solidFill>
              </a:rPr>
              <a:t>	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Risultati</a:t>
            </a: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 algn="r" defTabSz="457200">
              <a:buNone/>
            </a:pP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57B61F0A-EE97-4CD9-8162-FA30F523F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54400"/>
            <a:ext cx="7558709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Risparmi</a:t>
            </a:r>
            <a:r>
              <a:rPr lang="en-US" dirty="0">
                <a:solidFill>
                  <a:schemeClr val="accent1"/>
                </a:solidFill>
              </a:rPr>
              <a:t> con la </a:t>
            </a:r>
            <a:r>
              <a:rPr lang="en-US" dirty="0" err="1">
                <a:solidFill>
                  <a:schemeClr val="accent1"/>
                </a:solidFill>
              </a:rPr>
              <a:t>sostituzione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A8269AA-93D1-4C8C-B8AE-C3CADC9867DF}"/>
              </a:ext>
            </a:extLst>
          </p:cNvPr>
          <p:cNvSpPr/>
          <p:nvPr/>
        </p:nvSpPr>
        <p:spPr>
          <a:xfrm>
            <a:off x="576000" y="2136391"/>
            <a:ext cx="7558708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ea typeface="Cambria Math"/>
                <a:cs typeface="Calibri Light" panose="020F0302020204030204" pitchFamily="34" charset="0"/>
              </a:rPr>
              <a:t>Il tool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calcola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per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ciascun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sistema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tecnicamente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dirty="0" err="1">
                <a:ea typeface="Cambria Math"/>
                <a:cs typeface="Calibri Light" panose="020F0302020204030204" pitchFamily="34" charset="0"/>
              </a:rPr>
              <a:t>fattibile</a:t>
            </a:r>
            <a:r>
              <a:rPr lang="en-US" dirty="0">
                <a:ea typeface="Cambria Math"/>
                <a:cs typeface="Calibri Light" panose="020F0302020204030204" pitchFamily="34" charset="0"/>
              </a:rPr>
              <a:t>:</a:t>
            </a:r>
            <a:endParaRPr lang="es-ES" dirty="0">
              <a:ea typeface="Cambria Math"/>
              <a:cs typeface="Calibri Light" panose="020F0302020204030204" pitchFamily="34" charset="0"/>
            </a:endParaRP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721AA09E-89A8-4221-A886-16CC59F48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397718"/>
              </p:ext>
            </p:extLst>
          </p:nvPr>
        </p:nvGraphicFramePr>
        <p:xfrm>
          <a:off x="1624875" y="2636633"/>
          <a:ext cx="5460956" cy="323906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30478">
                  <a:extLst>
                    <a:ext uri="{9D8B030D-6E8A-4147-A177-3AD203B41FA5}">
                      <a16:colId xmlns:a16="http://schemas.microsoft.com/office/drawing/2014/main" val="3015095265"/>
                    </a:ext>
                  </a:extLst>
                </a:gridCol>
                <a:gridCol w="2730478">
                  <a:extLst>
                    <a:ext uri="{9D8B030D-6E8A-4147-A177-3AD203B41FA5}">
                      <a16:colId xmlns:a16="http://schemas.microsoft.com/office/drawing/2014/main" val="1649674472"/>
                    </a:ext>
                  </a:extLst>
                </a:gridCol>
              </a:tblGrid>
              <a:tr h="7557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1. Consumo energetico  (ottenuto nello step 2)</a:t>
                      </a:r>
                    </a:p>
                    <a:p>
                      <a:pPr algn="ctr"/>
                      <a:endParaRPr lang="it-IT" sz="1400" b="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5. Risparmio di energia (kWh / anno)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708865"/>
                  </a:ext>
                </a:extLst>
              </a:tr>
              <a:tr h="7557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2. Costo energia (combustibile)</a:t>
                      </a:r>
                    </a:p>
                    <a:p>
                      <a:pPr algn="ctr"/>
                      <a:endParaRPr lang="it-IT" sz="1400" b="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6. Risparmo economico (€ / anno)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579679"/>
                  </a:ext>
                </a:extLst>
              </a:tr>
              <a:tr h="7826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3. Emissioni di CO2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="0" noProof="0">
                        <a:solidFill>
                          <a:schemeClr val="accent3"/>
                        </a:solidFill>
                        <a:ea typeface="Cambria Math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7. Risparmio CO2 (ton CO2 / anno)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100134"/>
                  </a:ext>
                </a:extLst>
              </a:tr>
              <a:tr h="75577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noProof="0">
                          <a:solidFill>
                            <a:schemeClr val="accent3"/>
                          </a:solidFill>
                          <a:ea typeface="Cambria Math"/>
                          <a:cs typeface="Calibri Light" panose="020F0302020204030204" pitchFamily="34" charset="0"/>
                        </a:rPr>
                        <a:t>4. Costo di investimento, consuderando lo stato, il sistema e la taglia</a:t>
                      </a:r>
                    </a:p>
                    <a:p>
                      <a:pPr algn="ctr"/>
                      <a:endParaRPr lang="it-IT" sz="1400" b="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1200" noProof="0">
                          <a:solidFill>
                            <a:schemeClr val="accent3"/>
                          </a:solidFill>
                          <a:latin typeface="+mn-lt"/>
                          <a:ea typeface="Cambria Math"/>
                          <a:cs typeface="Calibri Light" panose="020F0302020204030204" pitchFamily="34" charset="0"/>
                        </a:rPr>
                        <a:t>8. Costo di investimento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947350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0CB7C7C4-9F18-4226-AAC8-4000A0AE632B}"/>
              </a:ext>
            </a:extLst>
          </p:cNvPr>
          <p:cNvSpPr/>
          <p:nvPr/>
        </p:nvSpPr>
        <p:spPr>
          <a:xfrm>
            <a:off x="575999" y="5915521"/>
            <a:ext cx="8070289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it-IT" dirty="0">
                <a:ea typeface="Cambria Math"/>
                <a:cs typeface="Calibri Light" panose="020F0302020204030204" pitchFamily="34" charset="0"/>
              </a:rPr>
              <a:t>Considerando il criterio selezionato dall’utente, il tool seleziona il sistema migliore per l’utente</a:t>
            </a:r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1EE691D3-51DC-4A03-942A-FC2E2B4A8B67}"/>
              </a:ext>
            </a:extLst>
          </p:cNvPr>
          <p:cNvSpPr txBox="1">
            <a:spLocks/>
          </p:cNvSpPr>
          <p:nvPr/>
        </p:nvSpPr>
        <p:spPr>
          <a:xfrm>
            <a:off x="576000" y="1436400"/>
            <a:ext cx="8568001" cy="417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2400" dirty="0"/>
              <a:t>Outputs: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b="1" i="1" dirty="0"/>
          </a:p>
        </p:txBody>
      </p:sp>
    </p:spTree>
    <p:extLst>
      <p:ext uri="{BB962C8B-B14F-4D97-AF65-F5344CB8AC3E}">
        <p14:creationId xmlns:p14="http://schemas.microsoft.com/office/powerpoint/2010/main" val="1582994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>
                <a:solidFill>
                  <a:srgbClr val="63B345"/>
                </a:solidFill>
              </a:rPr>
              <a:t>SOMMARIO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66097"/>
            <a:ext cx="8064417" cy="4351338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</a:pPr>
            <a:r>
              <a:rPr lang="it-IT" dirty="0">
                <a:solidFill>
                  <a:schemeClr val="tx1"/>
                </a:solidFill>
              </a:rPr>
              <a:t>Etichettatura impianti esistenti con il tool HARP</a:t>
            </a:r>
          </a:p>
          <a:p>
            <a:pPr marL="457200" indent="-457200">
              <a:lnSpc>
                <a:spcPct val="150000"/>
              </a:lnSpc>
            </a:pPr>
            <a:r>
              <a:rPr lang="it-IT" dirty="0">
                <a:solidFill>
                  <a:schemeClr val="tx1"/>
                </a:solidFill>
              </a:rPr>
              <a:t>Calcolo del fabbisogno energetico e dei consumi energetici</a:t>
            </a:r>
          </a:p>
          <a:p>
            <a:pPr marL="457200" indent="-457200">
              <a:lnSpc>
                <a:spcPct val="150000"/>
              </a:lnSpc>
            </a:pPr>
            <a:r>
              <a:rPr lang="it-IT" dirty="0">
                <a:solidFill>
                  <a:schemeClr val="tx1"/>
                </a:solidFill>
              </a:rPr>
              <a:t>Risparmi con la sostituzione</a:t>
            </a:r>
          </a:p>
        </p:txBody>
      </p:sp>
    </p:spTree>
    <p:extLst>
      <p:ext uri="{BB962C8B-B14F-4D97-AF65-F5344CB8AC3E}">
        <p14:creationId xmlns:p14="http://schemas.microsoft.com/office/powerpoint/2010/main" val="155198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120000" cy="3600000"/>
          </a:xfrm>
        </p:spPr>
        <p:txBody>
          <a:bodyPr>
            <a:noAutofit/>
          </a:bodyPr>
          <a:lstStyle/>
          <a:p>
            <a:r>
              <a:rPr lang="it-IT" sz="4400" dirty="0"/>
              <a:t>Etichettatura impianti esistenti con il tool HARP</a:t>
            </a:r>
          </a:p>
        </p:txBody>
      </p:sp>
    </p:spTree>
    <p:extLst>
      <p:ext uri="{BB962C8B-B14F-4D97-AF65-F5344CB8AC3E}">
        <p14:creationId xmlns:p14="http://schemas.microsoft.com/office/powerpoint/2010/main" val="141863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Scopo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811338"/>
            <a:ext cx="8064417" cy="2352699"/>
          </a:xfrm>
        </p:spPr>
        <p:txBody>
          <a:bodyPr>
            <a:noAutofit/>
          </a:bodyPr>
          <a:lstStyle/>
          <a:p>
            <a:pPr algn="just"/>
            <a:r>
              <a:rPr lang="it-IT" sz="2400" dirty="0">
                <a:ea typeface="Cambria Math"/>
                <a:cs typeface="Calibri Light" panose="020F0302020204030204" pitchFamily="34" charset="0"/>
              </a:rPr>
              <a:t>Definire un </a:t>
            </a:r>
            <a:r>
              <a:rPr lang="it-IT" sz="2400" b="1" dirty="0">
                <a:ea typeface="Cambria Math"/>
                <a:cs typeface="Calibri Light" panose="020F0302020204030204" pitchFamily="34" charset="0"/>
              </a:rPr>
              <a:t>etichetta energetica </a:t>
            </a:r>
            <a:r>
              <a:rPr lang="it-IT" sz="2400" dirty="0">
                <a:ea typeface="Cambria Math"/>
                <a:cs typeface="Calibri Light" panose="020F0302020204030204" pitchFamily="34" charset="0"/>
              </a:rPr>
              <a:t>per i </a:t>
            </a:r>
            <a:r>
              <a:rPr lang="it-IT" sz="2400" b="1" dirty="0">
                <a:ea typeface="Cambria Math"/>
                <a:cs typeface="Calibri Light" panose="020F0302020204030204" pitchFamily="34" charset="0"/>
              </a:rPr>
              <a:t>vecchi</a:t>
            </a:r>
            <a:r>
              <a:rPr lang="it-IT" sz="2400" dirty="0">
                <a:ea typeface="Cambria Math"/>
                <a:cs typeface="Calibri Light" panose="020F0302020204030204" pitchFamily="34" charset="0"/>
              </a:rPr>
              <a:t> impianti di riscaldamento e scalda acqua.  Per gli impianti presenti nel mercato prima dell’introduzione del regolamento europeo sull’etichettatura energetica.</a:t>
            </a:r>
            <a:endParaRPr lang="it-IT" sz="2400" dirty="0"/>
          </a:p>
          <a:p>
            <a:pPr algn="just"/>
            <a:r>
              <a:rPr lang="it-IT" sz="2400" dirty="0"/>
              <a:t>Dare la possibilità all’utente finale e al professionista di </a:t>
            </a:r>
            <a:r>
              <a:rPr lang="it-IT" sz="2400" b="1" dirty="0"/>
              <a:t>confrontare</a:t>
            </a:r>
            <a:r>
              <a:rPr lang="it-IT" sz="2400" dirty="0"/>
              <a:t> il vecchio impianto con il nuovo prodotto.</a:t>
            </a:r>
          </a:p>
          <a:p>
            <a:pPr marL="0" indent="0">
              <a:buNone/>
            </a:pPr>
            <a:endParaRPr lang="it-IT" sz="2600" dirty="0">
              <a:solidFill>
                <a:schemeClr val="accent3"/>
              </a:solidFill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D91966B-8B7A-4627-BAF7-880A97D7E94C}"/>
              </a:ext>
            </a:extLst>
          </p:cNvPr>
          <p:cNvSpPr/>
          <p:nvPr/>
        </p:nvSpPr>
        <p:spPr>
          <a:xfrm>
            <a:off x="4814171" y="5046647"/>
            <a:ext cx="994586" cy="508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E572CF6F-69D4-432F-8BF8-56BEA9522361}"/>
              </a:ext>
            </a:extLst>
          </p:cNvPr>
          <p:cNvSpPr txBox="1"/>
          <p:nvPr/>
        </p:nvSpPr>
        <p:spPr>
          <a:xfrm>
            <a:off x="6015200" y="4885422"/>
            <a:ext cx="3022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>
                <a:solidFill>
                  <a:schemeClr val="accent3"/>
                </a:solidFill>
              </a:rPr>
              <a:t>Questi valori saranno utilizzati nel tool HARP</a:t>
            </a:r>
            <a:endParaRPr lang="en-GB" sz="2400" dirty="0">
              <a:solidFill>
                <a:schemeClr val="accent3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D02C9C4A-A42A-4A94-A574-509871B593CB}"/>
              </a:ext>
            </a:extLst>
          </p:cNvPr>
          <p:cNvSpPr/>
          <p:nvPr/>
        </p:nvSpPr>
        <p:spPr>
          <a:xfrm>
            <a:off x="575999" y="4314745"/>
            <a:ext cx="42381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>
                <a:solidFill>
                  <a:schemeClr val="accent3"/>
                </a:solidFill>
              </a:rPr>
              <a:t>L’output dell’etichetta è: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3"/>
                </a:solidFill>
              </a:rPr>
              <a:t>Efficienza in riscaldamento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3"/>
                </a:solidFill>
              </a:rPr>
              <a:t>Efficienza per l’acqua calda sanitaria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3"/>
                </a:solidFill>
              </a:rPr>
              <a:t>Classe energetica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8956CDAB-90D0-44D0-AD04-C27FF1979560}"/>
              </a:ext>
            </a:extLst>
          </p:cNvPr>
          <p:cNvSpPr/>
          <p:nvPr/>
        </p:nvSpPr>
        <p:spPr>
          <a:xfrm>
            <a:off x="-8091" y="6444343"/>
            <a:ext cx="7707086" cy="435838"/>
          </a:xfrm>
          <a:prstGeom prst="rect">
            <a:avLst/>
          </a:prstGeom>
        </p:spPr>
        <p:txBody>
          <a:bodyPr wrap="square" anchor="b">
            <a:noAutofit/>
          </a:bodyPr>
          <a:lstStyle/>
          <a:p>
            <a:pPr algn="just"/>
            <a:r>
              <a:rPr lang="en-US" sz="1600">
                <a:solidFill>
                  <a:schemeClr val="accent3"/>
                </a:solidFill>
              </a:rPr>
              <a:t>*SH = Space Heating</a:t>
            </a:r>
          </a:p>
        </p:txBody>
      </p:sp>
    </p:spTree>
    <p:extLst>
      <p:ext uri="{BB962C8B-B14F-4D97-AF65-F5344CB8AC3E}">
        <p14:creationId xmlns:p14="http://schemas.microsoft.com/office/powerpoint/2010/main" val="201243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368" y="554400"/>
            <a:ext cx="8292975" cy="1325563"/>
          </a:xfrm>
        </p:spPr>
        <p:txBody>
          <a:bodyPr>
            <a:normAutofit/>
          </a:bodyPr>
          <a:lstStyle/>
          <a:p>
            <a:r>
              <a:rPr lang="en-GB" dirty="0" err="1">
                <a:solidFill>
                  <a:schemeClr val="accent1"/>
                </a:solidFill>
              </a:rPr>
              <a:t>Etichettatura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dei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nuovi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prodotti</a:t>
            </a:r>
            <a:r>
              <a:rPr lang="en-GB" dirty="0">
                <a:solidFill>
                  <a:schemeClr val="accent1"/>
                </a:solidFill>
              </a:rPr>
              <a:t> per il </a:t>
            </a:r>
            <a:r>
              <a:rPr lang="en-GB" dirty="0" err="1">
                <a:solidFill>
                  <a:schemeClr val="accent1"/>
                </a:solidFill>
              </a:rPr>
              <a:t>riscaldamneto</a:t>
            </a:r>
            <a:endParaRPr lang="en-GB" dirty="0">
              <a:solidFill>
                <a:srgbClr val="63B34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F79765-2D69-6B45-A481-3030075A65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368" y="1769531"/>
                <a:ext cx="8064417" cy="1617662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</m:sSub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𝑠𝑜𝑛</m:t>
                          </m:r>
                        </m:sub>
                      </m:sSub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−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sz="2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𝐹</m:t>
                              </m:r>
                            </m:e>
                            <m:sub>
                              <m:d>
                                <m:dPr>
                                  <m:ctrlPr>
                                    <a:rPr lang="it-IT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sz="2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</m:d>
                            </m:sub>
                          </m:s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it-IT" sz="24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𝑜𝑛</m:t>
                          </m:r>
                        </m:sub>
                      </m:sSub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0.</m:t>
                      </m:r>
                      <m:r>
                        <a:rPr lang="it-IT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8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5 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+0.15</m:t>
                      </m:r>
                      <m:r>
                        <a:rPr lang="it-IT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η</m:t>
                          </m:r>
                        </m:e>
                        <m:sub>
                          <m:r>
                            <a:rPr lang="it-IT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it-IT" dirty="0">
                  <a:solidFill>
                    <a:schemeClr val="tx1"/>
                  </a:solidFill>
                  <a:ea typeface="Cambria Math"/>
                  <a:cs typeface="Calibri Light" panose="020F0302020204030204" pitchFamily="34" charset="0"/>
                </a:endParaRPr>
              </a:p>
              <a:p>
                <a:pPr marL="0" indent="0">
                  <a:buNone/>
                </a:pPr>
                <a:endParaRPr lang="en-GB" sz="2600" dirty="0">
                  <a:solidFill>
                    <a:schemeClr val="accent3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6F79765-2D69-6B45-A481-3030075A65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368" y="1769531"/>
                <a:ext cx="8064417" cy="161766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ella 24">
                <a:extLst>
                  <a:ext uri="{FF2B5EF4-FFF2-40B4-BE49-F238E27FC236}">
                    <a16:creationId xmlns:a16="http://schemas.microsoft.com/office/drawing/2014/main" id="{31AAF4A7-86F8-46B9-9363-CE00187B97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9440012"/>
                  </p:ext>
                </p:extLst>
              </p:nvPr>
            </p:nvGraphicFramePr>
            <p:xfrm>
              <a:off x="575999" y="3470807"/>
              <a:ext cx="8064418" cy="2679011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194946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83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57656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2137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u="none" strike="noStrike" kern="1200" baseline="0" noProof="0"/>
                            <a:t>Nessun controllo di temperature</a:t>
                          </a:r>
                          <a:endParaRPr lang="it-IT" sz="1800" b="0" u="none" strike="noStrike" kern="1200" baseline="0" noProof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b="0" u="none" strike="noStrike" kern="1200" baseline="0" dirty="0">
                              <a:solidFill>
                                <a:schemeClr val="accent3"/>
                              </a:solidFill>
                            </a:rPr>
                            <a:t>F(1)</a:t>
                          </a:r>
                          <a:endParaRPr lang="it-IT" sz="1600" b="0" u="none" strike="noStrike" kern="1200" baseline="0" dirty="0">
                            <a:solidFill>
                              <a:schemeClr val="accent3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it-IT" sz="1600" i="1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d>
                                <m:r>
                                  <a:rPr lang="it-IT" sz="1600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=3%</m:t>
                                </m:r>
                              </m:oMath>
                            </m:oMathPara>
                          </a14:m>
                          <a:endParaRPr lang="it-IT" sz="1600" u="none" strike="noStrike" kern="1200" baseline="0" dirty="0">
                            <a:solidFill>
                              <a:schemeClr val="accent3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272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>
                              <a:solidFill>
                                <a:schemeClr val="bg1"/>
                              </a:solidFill>
                            </a:rPr>
                            <a:t>Consumo ausiliari elettrici</a:t>
                          </a:r>
                          <a:endParaRPr lang="it-IT" sz="1800" b="1" u="none" strike="noStrike" kern="1200" baseline="0" noProof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F(2)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d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2.5 ∙ (0.15∙</m:t>
                                    </m:r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𝑚𝑎𝑥</m:t>
                                        </m:r>
                                      </m:sub>
                                    </m:sSub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+0.85∙</m:t>
                                    </m:r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𝑚𝑖𝑛</m:t>
                                        </m:r>
                                      </m:sub>
                                    </m:sSub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+1.3∙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𝑆𝐵</m:t>
                                        </m:r>
                                      </m:sub>
                                    </m:sSub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) </m:t>
                                    </m:r>
                                  </m:num>
                                  <m:den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0.15∙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+0.85∙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∙100</m:t>
                                </m:r>
                              </m:oMath>
                            </m:oMathPara>
                          </a14:m>
                          <a:endParaRPr lang="it-IT" sz="160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586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>
                              <a:solidFill>
                                <a:schemeClr val="bg1"/>
                              </a:solidFill>
                            </a:rPr>
                            <a:t>Perdite termiche in standby</a:t>
                          </a:r>
                          <a:endParaRPr lang="it-IT" sz="1800" b="1" u="none" strike="noStrike" kern="1200" baseline="0" noProof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F(3)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d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0.5∙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𝑠𝑡𝑏𝑦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∙100</m:t>
                                </m:r>
                              </m:oMath>
                            </m:oMathPara>
                          </a14:m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0322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 dirty="0">
                              <a:solidFill>
                                <a:schemeClr val="bg1"/>
                              </a:solidFill>
                            </a:rPr>
                            <a:t>Consumo fiamma pilota</a:t>
                          </a:r>
                          <a:endParaRPr lang="it-IT" sz="1800" b="1" u="none" strike="noStrike" kern="1200" baseline="0" noProof="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F(4)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</m:d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it-IT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it-IT" sz="1600" smtClean="0">
                                        <a:latin typeface="Cambria Math" panose="02040503050406030204" pitchFamily="18" charset="0"/>
                                      </a:rPr>
                                      <m:t>1.3∙</m:t>
                                    </m:r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𝑖𝑛𝑔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sz="16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600" smtClean="0"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it-IT" sz="1600" smtClean="0">
                                    <a:latin typeface="Cambria Math" panose="02040503050406030204" pitchFamily="18" charset="0"/>
                                  </a:rPr>
                                  <m:t>∙100</m:t>
                                </m:r>
                              </m:oMath>
                            </m:oMathPara>
                          </a14:m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libri" panose="020F0502020204030204" pitchFamily="34" charset="0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ella 24">
                <a:extLst>
                  <a:ext uri="{FF2B5EF4-FFF2-40B4-BE49-F238E27FC236}">
                    <a16:creationId xmlns:a16="http://schemas.microsoft.com/office/drawing/2014/main" id="{31AAF4A7-86F8-46B9-9363-CE00187B973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9440012"/>
                  </p:ext>
                </p:extLst>
              </p:nvPr>
            </p:nvGraphicFramePr>
            <p:xfrm>
              <a:off x="575999" y="3470807"/>
              <a:ext cx="8064418" cy="2679011"/>
            </p:xfrm>
            <a:graphic>
              <a:graphicData uri="http://schemas.openxmlformats.org/drawingml/2006/table">
                <a:tbl>
                  <a:tblPr firstRow="1" bandRow="1">
                    <a:tableStyleId>{B301B821-A1FF-4177-AEE7-76D212191A09}</a:tableStyleId>
                  </a:tblPr>
                  <a:tblGrid>
                    <a:gridCol w="194946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83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57656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17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u="none" strike="noStrike" kern="1200" baseline="0" noProof="0"/>
                            <a:t>Nessun controllo di temperature</a:t>
                          </a:r>
                          <a:endParaRPr lang="it-IT" sz="1800" b="0" u="none" strike="noStrike" kern="1200" baseline="0" noProof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b="0" u="none" strike="noStrike" kern="1200" baseline="0" dirty="0">
                              <a:solidFill>
                                <a:schemeClr val="accent3"/>
                              </a:solidFill>
                            </a:rPr>
                            <a:t>F(1)</a:t>
                          </a:r>
                          <a:endParaRPr lang="it-IT" sz="1600" b="0" u="none" strike="noStrike" kern="1200" baseline="0" dirty="0">
                            <a:solidFill>
                              <a:schemeClr val="accent3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4651" t="-6931" r="-218" b="-3534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82728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>
                              <a:solidFill>
                                <a:schemeClr val="bg1"/>
                              </a:solidFill>
                            </a:rPr>
                            <a:t>Consumo ausiliari elettrici</a:t>
                          </a:r>
                          <a:endParaRPr lang="it-IT" sz="1800" b="1" u="none" strike="noStrike" kern="1200" baseline="0" noProof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F(2)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4651" t="-79412" r="-218" b="-16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17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>
                              <a:solidFill>
                                <a:schemeClr val="bg1"/>
                              </a:solidFill>
                            </a:rPr>
                            <a:t>Perdite termiche in standby</a:t>
                          </a:r>
                          <a:endParaRPr lang="it-IT" sz="1800" b="1" u="none" strike="noStrike" kern="1200" baseline="0" noProof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F(3)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4651" t="-239216" r="-218" b="-1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172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u="none" strike="noStrike" kern="1200" baseline="0" noProof="0" dirty="0">
                              <a:solidFill>
                                <a:schemeClr val="bg1"/>
                              </a:solidFill>
                            </a:rPr>
                            <a:t>Consumo fiamma pilota</a:t>
                          </a:r>
                          <a:endParaRPr lang="it-IT" sz="1800" b="1" u="none" strike="noStrike" kern="1200" baseline="0" noProof="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600" u="none" strike="noStrike" kern="1200" baseline="0" dirty="0"/>
                            <a:t>F(4)</a:t>
                          </a:r>
                          <a:endParaRPr lang="it-IT" sz="1600" b="0" u="none" strike="noStrike" kern="1200" baseline="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1444" marR="91444" marT="34301" marB="34301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2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4651" t="-342574" r="-218" b="-178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ángulo 7">
            <a:extLst>
              <a:ext uri="{FF2B5EF4-FFF2-40B4-BE49-F238E27FC236}">
                <a16:creationId xmlns:a16="http://schemas.microsoft.com/office/drawing/2014/main" id="{E0C62464-8A5D-45C4-A65D-C2A2D5811EE5}"/>
              </a:ext>
            </a:extLst>
          </p:cNvPr>
          <p:cNvSpPr/>
          <p:nvPr/>
        </p:nvSpPr>
        <p:spPr>
          <a:xfrm>
            <a:off x="575998" y="6200075"/>
            <a:ext cx="8208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Fonte: 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Regolamento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 EU 811/2013 – Annex VIII. Communication 2014/C 207/02. EN 15502-1  c.9.5</a:t>
            </a:r>
          </a:p>
        </p:txBody>
      </p:sp>
    </p:spTree>
    <p:extLst>
      <p:ext uri="{BB962C8B-B14F-4D97-AF65-F5344CB8AC3E}">
        <p14:creationId xmlns:p14="http://schemas.microsoft.com/office/powerpoint/2010/main" val="2519225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7558709" cy="1325563"/>
          </a:xfrm>
        </p:spPr>
        <p:txBody>
          <a:bodyPr/>
          <a:lstStyle/>
          <a:p>
            <a:r>
              <a:rPr lang="en-GB" dirty="0" err="1">
                <a:solidFill>
                  <a:schemeClr val="accent1"/>
                </a:solidFill>
              </a:rPr>
              <a:t>Etichettatura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dei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nuovi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prodotti</a:t>
            </a:r>
            <a:r>
              <a:rPr lang="en-GB" dirty="0">
                <a:solidFill>
                  <a:schemeClr val="accent1"/>
                </a:solidFill>
              </a:rPr>
              <a:t> per il </a:t>
            </a:r>
            <a:r>
              <a:rPr lang="en-GB" dirty="0" err="1">
                <a:solidFill>
                  <a:schemeClr val="accent1"/>
                </a:solidFill>
              </a:rPr>
              <a:t>riscaldamneto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0C62464-8A5D-45C4-A65D-C2A2D5811EE5}"/>
              </a:ext>
            </a:extLst>
          </p:cNvPr>
          <p:cNvSpPr/>
          <p:nvPr/>
        </p:nvSpPr>
        <p:spPr>
          <a:xfrm>
            <a:off x="576000" y="5671486"/>
            <a:ext cx="82087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Fonte: </a:t>
            </a:r>
            <a:r>
              <a:rPr lang="en-GB" sz="1600" dirty="0" err="1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Regolamento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 EU 811/2013 – Annex VIII. Communication 2014/C 207/02. EN 15502-1  c.9.5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FC29F23-A407-4F1B-87CE-EE9D18A184BC}"/>
              </a:ext>
            </a:extLst>
          </p:cNvPr>
          <p:cNvSpPr/>
          <p:nvPr/>
        </p:nvSpPr>
        <p:spPr>
          <a:xfrm>
            <a:off x="565675" y="1805903"/>
            <a:ext cx="88723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ea typeface="Cambria Math"/>
                <a:cs typeface="Calibri Light" panose="020F0302020204030204" pitchFamily="34" charset="0"/>
              </a:rPr>
              <a:t>dove</a:t>
            </a:r>
            <a:r>
              <a:rPr lang="it-IT" sz="2600" dirty="0">
                <a:solidFill>
                  <a:schemeClr val="bg2">
                    <a:lumMod val="50000"/>
                  </a:schemeClr>
                </a:solidFill>
                <a:ea typeface="Cambria Math"/>
                <a:cs typeface="Calibri Light" panose="020F0302020204030204" pitchFamily="34" charset="0"/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a 15">
                <a:extLst>
                  <a:ext uri="{FF2B5EF4-FFF2-40B4-BE49-F238E27FC236}">
                    <a16:creationId xmlns:a16="http://schemas.microsoft.com/office/drawing/2014/main" id="{F246C7F3-1B34-4323-AFC6-4225D9BF40D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6915398"/>
                  </p:ext>
                </p:extLst>
              </p:nvPr>
            </p:nvGraphicFramePr>
            <p:xfrm>
              <a:off x="1529017" y="2328664"/>
              <a:ext cx="6085965" cy="363505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048850">
                      <a:extLst>
                        <a:ext uri="{9D8B030D-6E8A-4147-A177-3AD203B41FA5}">
                          <a16:colId xmlns:a16="http://schemas.microsoft.com/office/drawing/2014/main" val="4167087625"/>
                        </a:ext>
                      </a:extLst>
                    </a:gridCol>
                    <a:gridCol w="3037115">
                      <a:extLst>
                        <a:ext uri="{9D8B030D-6E8A-4147-A177-3AD203B41FA5}">
                          <a16:colId xmlns:a16="http://schemas.microsoft.com/office/drawing/2014/main" val="20152425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342900" indent="-342900" algn="just">
                            <a:buFont typeface="Arial" panose="020B0604020202020204" pitchFamily="34" charset="0"/>
                            <a:buChar char="•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kern="1800">
                                      <a:latin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30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 kern="180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400" i="1" kern="180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it-IT" sz="2400" i="1" kern="180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ea typeface="Cambria Math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indent="-342900" algn="just">
                            <a:buFont typeface="Arial" panose="020B0604020202020204" pitchFamily="34" charset="0"/>
                            <a:buChar char="•"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30</m:t>
                                  </m:r>
                                </m:sub>
                              </m:sSub>
                            </m:oMath>
                          </a14:m>
                          <a:endParaRPr lang="es-ES" sz="2400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1763139"/>
                      </a:ext>
                    </a:extLst>
                  </a:tr>
                  <a:tr h="967233">
                    <a:tc>
                      <a:txBody>
                        <a:bodyPr/>
                        <a:lstStyle/>
                        <a:p>
                          <a:pPr marL="342900" marR="0" lvl="0" indent="-34290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kern="1800">
                                      <a:latin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kern="1800">
                                      <a:latin typeface="Cambria Math" panose="02040503050406030204" pitchFamily="18" charset="0"/>
                                    </a:rPr>
                                    <m:t>η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2400" i="1" kern="180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2400" i="1" kern="180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it-IT" sz="2400" kern="180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en-GB" sz="2400" kern="180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100</m:t>
                                  </m:r>
                                </m:sub>
                              </m:sSub>
                              <m:r>
                                <a:rPr lang="it-IT" sz="2400" kern="18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en-GB" sz="2400" kern="1800" dirty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69843745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2400" dirty="0"/>
                            <a:t>30 </a:t>
                          </a:r>
                          <a:r>
                            <a:rPr lang="en-GB" sz="2400" dirty="0" err="1"/>
                            <a:t>rappresenta</a:t>
                          </a:r>
                          <a:r>
                            <a:rPr lang="en-GB" sz="2400" dirty="0"/>
                            <a:t> il </a:t>
                          </a:r>
                          <a:r>
                            <a:rPr lang="en-GB" sz="2400" dirty="0" err="1"/>
                            <a:t>carico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parziale</a:t>
                          </a:r>
                          <a:r>
                            <a:rPr lang="en-GB" sz="2400" dirty="0"/>
                            <a:t> (30% </a:t>
                          </a:r>
                          <a:r>
                            <a:rPr lang="en-GB" sz="2400" dirty="0" err="1"/>
                            <a:t>della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capacità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nominale</a:t>
                          </a:r>
                          <a:r>
                            <a:rPr lang="en-GB" sz="2400" dirty="0"/>
                            <a:t>)</a:t>
                          </a:r>
                        </a:p>
                        <a:p>
                          <a:pPr algn="ctr"/>
                          <a:endParaRPr lang="es-ES" sz="2400" dirty="0">
                            <a:latin typeface="+mn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749811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400" dirty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sz="2400" i="1" kern="180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it-IT" sz="2400" kern="180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potere</a:t>
                          </a:r>
                          <a:r>
                            <a:rPr lang="en-GB" sz="2400" baseline="0" dirty="0"/>
                            <a:t> </a:t>
                          </a:r>
                          <a:r>
                            <a:rPr lang="en-GB" sz="2400" baseline="0" dirty="0" err="1"/>
                            <a:t>calorifici</a:t>
                          </a:r>
                          <a:r>
                            <a:rPr lang="en-GB" sz="2400" baseline="0" dirty="0"/>
                            <a:t> </a:t>
                          </a:r>
                          <a:r>
                            <a:rPr lang="en-GB" sz="2400" baseline="0" dirty="0" err="1"/>
                            <a:t>inferiore</a:t>
                          </a:r>
                          <a:r>
                            <a:rPr lang="en-GB" sz="2400" baseline="0" dirty="0"/>
                            <a:t> e </a:t>
                          </a:r>
                          <a:r>
                            <a:rPr lang="en-GB" sz="2400" baseline="0" dirty="0" err="1"/>
                            <a:t>superiore</a:t>
                          </a:r>
                          <a:endParaRPr lang="en-GB" sz="2400" dirty="0"/>
                        </a:p>
                        <a:p>
                          <a:pPr algn="ctr"/>
                          <a:endParaRPr lang="es-ES" sz="2400" dirty="0">
                            <a:latin typeface="+mn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272997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a 15">
                <a:extLst>
                  <a:ext uri="{FF2B5EF4-FFF2-40B4-BE49-F238E27FC236}">
                    <a16:creationId xmlns:a16="http://schemas.microsoft.com/office/drawing/2014/main" id="{F246C7F3-1B34-4323-AFC6-4225D9BF40D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6915398"/>
                  </p:ext>
                </p:extLst>
              </p:nvPr>
            </p:nvGraphicFramePr>
            <p:xfrm>
              <a:off x="1529017" y="2328664"/>
              <a:ext cx="6085965" cy="3635059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3048850">
                      <a:extLst>
                        <a:ext uri="{9D8B030D-6E8A-4147-A177-3AD203B41FA5}">
                          <a16:colId xmlns:a16="http://schemas.microsoft.com/office/drawing/2014/main" val="4167087625"/>
                        </a:ext>
                      </a:extLst>
                    </a:gridCol>
                    <a:gridCol w="3037115">
                      <a:extLst>
                        <a:ext uri="{9D8B030D-6E8A-4147-A177-3AD203B41FA5}">
                          <a16:colId xmlns:a16="http://schemas.microsoft.com/office/drawing/2014/main" val="2015242588"/>
                        </a:ext>
                      </a:extLst>
                    </a:gridCol>
                  </a:tblGrid>
                  <a:tr h="6561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704" r="-99601" b="-453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01" t="-3704" b="-4537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1763139"/>
                      </a:ext>
                    </a:extLst>
                  </a:tr>
                  <a:tr h="96723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70440" r="-99601" b="-2081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01" t="-70440" b="-2081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843745"/>
                      </a:ext>
                    </a:extLst>
                  </a:tr>
                  <a:tr h="1188720">
                    <a:tc gridSpan="2">
                      <a:txBody>
                        <a:bodyPr/>
                        <a:lstStyle/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2400" dirty="0"/>
                            <a:t>30 </a:t>
                          </a:r>
                          <a:r>
                            <a:rPr lang="en-GB" sz="2400" dirty="0" err="1"/>
                            <a:t>rappresenta</a:t>
                          </a:r>
                          <a:r>
                            <a:rPr lang="en-GB" sz="2400" dirty="0"/>
                            <a:t> il </a:t>
                          </a:r>
                          <a:r>
                            <a:rPr lang="en-GB" sz="2400" dirty="0" err="1"/>
                            <a:t>carico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parziale</a:t>
                          </a:r>
                          <a:r>
                            <a:rPr lang="en-GB" sz="2400" dirty="0"/>
                            <a:t> (30% </a:t>
                          </a:r>
                          <a:r>
                            <a:rPr lang="en-GB" sz="2400" dirty="0" err="1"/>
                            <a:t>della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capacità</a:t>
                          </a:r>
                          <a:r>
                            <a:rPr lang="en-GB" sz="2400" dirty="0"/>
                            <a:t> </a:t>
                          </a:r>
                          <a:r>
                            <a:rPr lang="en-GB" sz="2400" dirty="0" err="1"/>
                            <a:t>nominale</a:t>
                          </a:r>
                          <a:r>
                            <a:rPr lang="en-GB" sz="2400" dirty="0"/>
                            <a:t>)</a:t>
                          </a:r>
                        </a:p>
                        <a:p>
                          <a:pPr algn="ctr"/>
                          <a:endParaRPr lang="es-ES" sz="2400" dirty="0">
                            <a:latin typeface="+mn-lt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749811"/>
                      </a:ext>
                    </a:extLst>
                  </a:tr>
                  <a:tr h="822960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4592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2272997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9423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8568000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Etichettatura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nel</a:t>
            </a:r>
            <a:r>
              <a:rPr lang="en-US" dirty="0">
                <a:solidFill>
                  <a:schemeClr val="accent1"/>
                </a:solidFill>
              </a:rPr>
              <a:t> tool HARP - </a:t>
            </a:r>
            <a:r>
              <a:rPr lang="en-US" dirty="0" err="1">
                <a:solidFill>
                  <a:schemeClr val="accent1"/>
                </a:solidFill>
              </a:rPr>
              <a:t>caldaie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606C952C-2FDA-4CA0-BAFB-925B21423F8A}"/>
              </a:ext>
            </a:extLst>
          </p:cNvPr>
          <p:cNvSpPr txBox="1"/>
          <p:nvPr/>
        </p:nvSpPr>
        <p:spPr>
          <a:xfrm>
            <a:off x="2008442" y="4022484"/>
            <a:ext cx="5127115" cy="83099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 err="1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Calcolo</a:t>
            </a:r>
            <a:r>
              <a:rPr lang="en-GB" sz="2400" b="1" dirty="0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basato</a:t>
            </a:r>
            <a:r>
              <a:rPr lang="en-GB" sz="2400" b="1" dirty="0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sul</a:t>
            </a:r>
            <a:r>
              <a:rPr lang="en-GB" sz="2400" b="1" dirty="0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regolamento</a:t>
            </a:r>
            <a:br>
              <a:rPr lang="en-GB" sz="2400" b="1" dirty="0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</a:br>
            <a:r>
              <a:rPr lang="en-GB" sz="2400" b="1" dirty="0">
                <a:solidFill>
                  <a:schemeClr val="bg1"/>
                </a:solidFill>
                <a:ea typeface="Cambria Math"/>
                <a:cs typeface="Calibri Light" panose="020F0302020204030204" pitchFamily="34" charset="0"/>
              </a:rPr>
              <a:t> EU 811/2013</a:t>
            </a:r>
            <a:endParaRPr lang="es-ES" sz="2400" b="1" dirty="0">
              <a:solidFill>
                <a:schemeClr val="bg1"/>
              </a:solidFill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50382518-5515-4879-9EC4-9AB78D09A0B8}"/>
              </a:ext>
            </a:extLst>
          </p:cNvPr>
          <p:cNvGrpSpPr/>
          <p:nvPr/>
        </p:nvGrpSpPr>
        <p:grpSpPr>
          <a:xfrm>
            <a:off x="2038592" y="2429197"/>
            <a:ext cx="5096966" cy="1593287"/>
            <a:chOff x="2038592" y="2429197"/>
            <a:chExt cx="5096966" cy="1593287"/>
          </a:xfrm>
        </p:grpSpPr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4CAAB59B-13B9-413D-B404-7F6EC0E60713}"/>
                </a:ext>
              </a:extLst>
            </p:cNvPr>
            <p:cNvSpPr/>
            <p:nvPr/>
          </p:nvSpPr>
          <p:spPr>
            <a:xfrm>
              <a:off x="2300287" y="3237653"/>
              <a:ext cx="970076" cy="49244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600" dirty="0">
                  <a:solidFill>
                    <a:srgbClr val="002060"/>
                  </a:solidFill>
                </a:rPr>
                <a:t>Tipo</a:t>
              </a:r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9A74015D-28C9-44AF-B324-7134C9BA9F7B}"/>
                </a:ext>
              </a:extLst>
            </p:cNvPr>
            <p:cNvGrpSpPr/>
            <p:nvPr/>
          </p:nvGrpSpPr>
          <p:grpSpPr>
            <a:xfrm>
              <a:off x="2038592" y="2429197"/>
              <a:ext cx="5096966" cy="1593287"/>
              <a:chOff x="2038592" y="2102382"/>
              <a:chExt cx="5096966" cy="1593287"/>
            </a:xfrm>
          </p:grpSpPr>
          <p:sp>
            <p:nvSpPr>
              <p:cNvPr id="62" name="Rectángulo 61">
                <a:extLst>
                  <a:ext uri="{FF2B5EF4-FFF2-40B4-BE49-F238E27FC236}">
                    <a16:creationId xmlns:a16="http://schemas.microsoft.com/office/drawing/2014/main" id="{7F16D071-4105-4C6A-8C5F-55BEF7F040B8}"/>
                  </a:ext>
                </a:extLst>
              </p:cNvPr>
              <p:cNvSpPr/>
              <p:nvPr/>
            </p:nvSpPr>
            <p:spPr>
              <a:xfrm>
                <a:off x="2038592" y="2102382"/>
                <a:ext cx="1493464" cy="492444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600" dirty="0">
                    <a:solidFill>
                      <a:srgbClr val="002060"/>
                    </a:solidFill>
                  </a:rPr>
                  <a:t>Sistema</a:t>
                </a:r>
              </a:p>
            </p:txBody>
          </p:sp>
          <p:sp>
            <p:nvSpPr>
              <p:cNvPr id="63" name="Rectángulo 62">
                <a:extLst>
                  <a:ext uri="{FF2B5EF4-FFF2-40B4-BE49-F238E27FC236}">
                    <a16:creationId xmlns:a16="http://schemas.microsoft.com/office/drawing/2014/main" id="{F810C24B-08B4-4E22-BD1F-798F2031E5FA}"/>
                  </a:ext>
                </a:extLst>
              </p:cNvPr>
              <p:cNvSpPr/>
              <p:nvPr/>
            </p:nvSpPr>
            <p:spPr>
              <a:xfrm>
                <a:off x="5642094" y="2102382"/>
                <a:ext cx="1493464" cy="50148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600" dirty="0" err="1">
                    <a:solidFill>
                      <a:srgbClr val="002060"/>
                    </a:solidFill>
                  </a:rPr>
                  <a:t>Località</a:t>
                </a:r>
                <a:endParaRPr lang="en-GB" sz="2600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64" name="Rectángulo 63">
                <a:extLst>
                  <a:ext uri="{FF2B5EF4-FFF2-40B4-BE49-F238E27FC236}">
                    <a16:creationId xmlns:a16="http://schemas.microsoft.com/office/drawing/2014/main" id="{61DDA006-DE18-447A-9C2A-FFB2C786B89F}"/>
                  </a:ext>
                </a:extLst>
              </p:cNvPr>
              <p:cNvSpPr/>
              <p:nvPr/>
            </p:nvSpPr>
            <p:spPr>
              <a:xfrm>
                <a:off x="3825269" y="2105422"/>
                <a:ext cx="1493459" cy="49844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600" dirty="0">
                    <a:solidFill>
                      <a:srgbClr val="002060"/>
                    </a:solidFill>
                  </a:rPr>
                  <a:t>Potenza</a:t>
                </a:r>
              </a:p>
            </p:txBody>
          </p:sp>
          <p:cxnSp>
            <p:nvCxnSpPr>
              <p:cNvPr id="54" name="Conector recto de flecha 53">
                <a:extLst>
                  <a:ext uri="{FF2B5EF4-FFF2-40B4-BE49-F238E27FC236}">
                    <a16:creationId xmlns:a16="http://schemas.microsoft.com/office/drawing/2014/main" id="{89244CA9-FD6D-40BF-9922-97491B21DFFF}"/>
                  </a:ext>
                </a:extLst>
              </p:cNvPr>
              <p:cNvCxnSpPr>
                <a:cxnSpLocks/>
                <a:stCxn id="62" idx="2"/>
                <a:endCxn id="61" idx="0"/>
              </p:cNvCxnSpPr>
              <p:nvPr/>
            </p:nvCxnSpPr>
            <p:spPr>
              <a:xfrm>
                <a:off x="2785324" y="2594826"/>
                <a:ext cx="1" cy="31601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cto de flecha 54">
                <a:extLst>
                  <a:ext uri="{FF2B5EF4-FFF2-40B4-BE49-F238E27FC236}">
                    <a16:creationId xmlns:a16="http://schemas.microsoft.com/office/drawing/2014/main" id="{3AC4C632-2EA2-4705-91A1-388798B89EC6}"/>
                  </a:ext>
                </a:extLst>
              </p:cNvPr>
              <p:cNvCxnSpPr>
                <a:cxnSpLocks/>
                <a:stCxn id="61" idx="2"/>
              </p:cNvCxnSpPr>
              <p:nvPr/>
            </p:nvCxnSpPr>
            <p:spPr>
              <a:xfrm>
                <a:off x="2785325" y="3403281"/>
                <a:ext cx="0" cy="29238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ector recto de flecha 55">
                <a:extLst>
                  <a:ext uri="{FF2B5EF4-FFF2-40B4-BE49-F238E27FC236}">
                    <a16:creationId xmlns:a16="http://schemas.microsoft.com/office/drawing/2014/main" id="{37F60973-4B8D-4104-B5DE-2333D42F5A49}"/>
                  </a:ext>
                </a:extLst>
              </p:cNvPr>
              <p:cNvCxnSpPr>
                <a:cxnSpLocks/>
                <a:stCxn id="64" idx="2"/>
                <a:endCxn id="52" idx="0"/>
              </p:cNvCxnSpPr>
              <p:nvPr/>
            </p:nvCxnSpPr>
            <p:spPr>
              <a:xfrm>
                <a:off x="4571999" y="2603862"/>
                <a:ext cx="1" cy="109180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ector recto de flecha 56">
                <a:extLst>
                  <a:ext uri="{FF2B5EF4-FFF2-40B4-BE49-F238E27FC236}">
                    <a16:creationId xmlns:a16="http://schemas.microsoft.com/office/drawing/2014/main" id="{3788A351-4428-4726-8DC7-9700ABC828C1}"/>
                  </a:ext>
                </a:extLst>
              </p:cNvPr>
              <p:cNvCxnSpPr>
                <a:cxnSpLocks/>
                <a:stCxn id="63" idx="2"/>
              </p:cNvCxnSpPr>
              <p:nvPr/>
            </p:nvCxnSpPr>
            <p:spPr>
              <a:xfrm>
                <a:off x="6388826" y="2603862"/>
                <a:ext cx="0" cy="1091806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66848B94-CA23-4769-93CA-D10B7A17C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915525"/>
            <a:ext cx="7416870" cy="630998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1.</a:t>
            </a:r>
            <a:r>
              <a:rPr lang="en-US" sz="2000" b="1" i="1" dirty="0">
                <a:solidFill>
                  <a:schemeClr val="tx1"/>
                </a:solidFill>
              </a:rPr>
              <a:t>	 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Una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semplificata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per il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consumatore</a:t>
            </a:r>
            <a:endParaRPr lang="en-U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  <a:p>
            <a:pPr marL="0" indent="0">
              <a:buNone/>
            </a:pP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0F219F47-84E0-4549-88D9-D8D646B4E1D2}"/>
              </a:ext>
            </a:extLst>
          </p:cNvPr>
          <p:cNvSpPr/>
          <p:nvPr/>
        </p:nvSpPr>
        <p:spPr>
          <a:xfrm>
            <a:off x="576000" y="1436400"/>
            <a:ext cx="1817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ea typeface="Cambria Math"/>
                <a:cs typeface="Calibri Light" panose="020F0302020204030204" pitchFamily="34" charset="0"/>
              </a:rPr>
              <a:t>Due versioni: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2F72CED2-1231-4F68-BD93-032E5DF4FE98}"/>
              </a:ext>
            </a:extLst>
          </p:cNvPr>
          <p:cNvGrpSpPr/>
          <p:nvPr/>
        </p:nvGrpSpPr>
        <p:grpSpPr>
          <a:xfrm>
            <a:off x="2008442" y="4780440"/>
            <a:ext cx="5127114" cy="1811342"/>
            <a:chOff x="2008442" y="4780440"/>
            <a:chExt cx="5127114" cy="1811342"/>
          </a:xfrm>
        </p:grpSpPr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3EAF9CFD-C06F-4023-B8D9-A4F54D3377E4}"/>
                </a:ext>
              </a:extLst>
            </p:cNvPr>
            <p:cNvSpPr/>
            <p:nvPr/>
          </p:nvSpPr>
          <p:spPr>
            <a:xfrm>
              <a:off x="2008442" y="5476410"/>
              <a:ext cx="2069948" cy="49244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600" dirty="0" err="1">
                  <a:solidFill>
                    <a:srgbClr val="201F1E"/>
                  </a:solidFill>
                </a:rPr>
                <a:t>Efficienza</a:t>
              </a:r>
              <a:endParaRPr lang="en-GB" sz="2600" dirty="0"/>
            </a:p>
          </p:txBody>
        </p:sp>
        <p:cxnSp>
          <p:nvCxnSpPr>
            <p:cNvPr id="58" name="Conector recto de flecha 57">
              <a:extLst>
                <a:ext uri="{FF2B5EF4-FFF2-40B4-BE49-F238E27FC236}">
                  <a16:creationId xmlns:a16="http://schemas.microsoft.com/office/drawing/2014/main" id="{255423EE-7266-4902-ABC7-6E3342F904A6}"/>
                </a:ext>
              </a:extLst>
            </p:cNvPr>
            <p:cNvCxnSpPr>
              <a:cxnSpLocks/>
            </p:cNvCxnSpPr>
            <p:nvPr/>
          </p:nvCxnSpPr>
          <p:spPr>
            <a:xfrm>
              <a:off x="2976473" y="4780440"/>
              <a:ext cx="0" cy="69438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ector recto de flecha 58">
              <a:extLst>
                <a:ext uri="{FF2B5EF4-FFF2-40B4-BE49-F238E27FC236}">
                  <a16:creationId xmlns:a16="http://schemas.microsoft.com/office/drawing/2014/main" id="{EDAEDB8F-399E-4FEC-ACAE-62BA4868BBB8}"/>
                </a:ext>
              </a:extLst>
            </p:cNvPr>
            <p:cNvCxnSpPr>
              <a:cxnSpLocks/>
              <a:stCxn id="65" idx="3"/>
              <a:endCxn id="28" idx="1"/>
            </p:cNvCxnSpPr>
            <p:nvPr/>
          </p:nvCxnSpPr>
          <p:spPr>
            <a:xfrm flipV="1">
              <a:off x="4078390" y="5719633"/>
              <a:ext cx="493609" cy="299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foto">
              <a:extLst>
                <a:ext uri="{FF2B5EF4-FFF2-40B4-BE49-F238E27FC236}">
                  <a16:creationId xmlns:a16="http://schemas.microsoft.com/office/drawing/2014/main" id="{6E3F1F52-7C56-418C-9403-B200593C59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131" r="33650"/>
            <a:stretch/>
          </p:blipFill>
          <p:spPr bwMode="auto">
            <a:xfrm>
              <a:off x="6052826" y="4883740"/>
              <a:ext cx="1082730" cy="1708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45F525B8-5E2B-40D6-AD2F-F9A46C46AC64}"/>
                </a:ext>
              </a:extLst>
            </p:cNvPr>
            <p:cNvSpPr/>
            <p:nvPr/>
          </p:nvSpPr>
          <p:spPr>
            <a:xfrm>
              <a:off x="4571999" y="5473411"/>
              <a:ext cx="1480827" cy="49244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2600" dirty="0" err="1">
                  <a:solidFill>
                    <a:srgbClr val="002060"/>
                  </a:solidFill>
                </a:rPr>
                <a:t>Etichetta</a:t>
              </a:r>
              <a:endParaRPr lang="en-GB" sz="26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8514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8FC29F23-A407-4F1B-87CE-EE9D18A184BC}"/>
              </a:ext>
            </a:extLst>
          </p:cNvPr>
          <p:cNvSpPr/>
          <p:nvPr/>
        </p:nvSpPr>
        <p:spPr>
          <a:xfrm>
            <a:off x="575999" y="2319471"/>
            <a:ext cx="79920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2400" dirty="0">
              <a:ea typeface="Cambria Math"/>
              <a:cs typeface="Calibri Light" panose="020F0302020204030204" pitchFamily="34" charset="0"/>
            </a:endParaRPr>
          </a:p>
          <a:p>
            <a:pPr algn="just"/>
            <a:r>
              <a:rPr lang="en-US" sz="2400" dirty="0">
                <a:ea typeface="Cambria Math"/>
                <a:cs typeface="Calibri Light" panose="020F0302020204030204" pitchFamily="34" charset="0"/>
              </a:rPr>
              <a:t>In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questa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versione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, il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professionista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deve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introdurre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parametri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tecnici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riguardanti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 la </a:t>
            </a:r>
            <a:r>
              <a:rPr lang="en-US" sz="2400" dirty="0" err="1">
                <a:ea typeface="Cambria Math"/>
                <a:cs typeface="Calibri Light" panose="020F0302020204030204" pitchFamily="34" charset="0"/>
              </a:rPr>
              <a:t>caldaia</a:t>
            </a:r>
            <a:r>
              <a:rPr lang="en-US" sz="2400" dirty="0">
                <a:ea typeface="Cambria Math"/>
                <a:cs typeface="Calibri Light" panose="020F0302020204030204" pitchFamily="34" charset="0"/>
              </a:rPr>
              <a:t>:</a:t>
            </a:r>
          </a:p>
          <a:p>
            <a:endParaRPr lang="en-US" sz="2800" dirty="0">
              <a:ea typeface="Cambria Math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a 15">
                <a:extLst>
                  <a:ext uri="{FF2B5EF4-FFF2-40B4-BE49-F238E27FC236}">
                    <a16:creationId xmlns:a16="http://schemas.microsoft.com/office/drawing/2014/main" id="{8A6565F8-DAB0-4024-8F81-8E6EC80274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1625460"/>
                  </p:ext>
                </p:extLst>
              </p:nvPr>
            </p:nvGraphicFramePr>
            <p:xfrm>
              <a:off x="1524000" y="4079876"/>
              <a:ext cx="6096000" cy="237744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3935240">
                      <a:extLst>
                        <a:ext uri="{9D8B030D-6E8A-4147-A177-3AD203B41FA5}">
                          <a16:colId xmlns:a16="http://schemas.microsoft.com/office/drawing/2014/main" val="619904846"/>
                        </a:ext>
                      </a:extLst>
                    </a:gridCol>
                    <a:gridCol w="2160760">
                      <a:extLst>
                        <a:ext uri="{9D8B030D-6E8A-4147-A177-3AD203B41FA5}">
                          <a16:colId xmlns:a16="http://schemas.microsoft.com/office/drawing/2014/main" val="164908380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Efficienza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al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carico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parziale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30 %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5887505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Efficienza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a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pieno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carico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100 %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GB" sz="2000" b="0" i="0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  <m:r>
                                      <a:rPr lang="en-GB" sz="2000" b="0" i="1" kern="1800" noProof="0" smtClean="0">
                                        <a:solidFill>
                                          <a:schemeClr val="accent3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591178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Perdite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termiche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in standby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en-GB" sz="2000" b="0" baseline="-2500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stby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26542344"/>
                      </a:ext>
                    </a:extLst>
                  </a:tr>
                  <a:tr h="375647">
                    <a:tc gridSpan="2"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elettrico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minimo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722344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elettrico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massimo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935560"/>
                      </a:ext>
                    </a:extLst>
                  </a:tr>
                  <a:tr h="370840">
                    <a:tc gridSpan="2">
                      <a:txBody>
                        <a:bodyPr/>
                        <a:lstStyle/>
                        <a:p>
                          <a:r>
                            <a:rPr lang="it-IT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 elettrico in stand-by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365153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a 15">
                <a:extLst>
                  <a:ext uri="{FF2B5EF4-FFF2-40B4-BE49-F238E27FC236}">
                    <a16:creationId xmlns:a16="http://schemas.microsoft.com/office/drawing/2014/main" id="{8A6565F8-DAB0-4024-8F81-8E6EC80274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1625460"/>
                  </p:ext>
                </p:extLst>
              </p:nvPr>
            </p:nvGraphicFramePr>
            <p:xfrm>
              <a:off x="1524000" y="4079876"/>
              <a:ext cx="6096000" cy="237744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3935240">
                      <a:extLst>
                        <a:ext uri="{9D8B030D-6E8A-4147-A177-3AD203B41FA5}">
                          <a16:colId xmlns:a16="http://schemas.microsoft.com/office/drawing/2014/main" val="619904846"/>
                        </a:ext>
                      </a:extLst>
                    </a:gridCol>
                    <a:gridCol w="2160760">
                      <a:extLst>
                        <a:ext uri="{9D8B030D-6E8A-4147-A177-3AD203B41FA5}">
                          <a16:colId xmlns:a16="http://schemas.microsoft.com/office/drawing/2014/main" val="1649083806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Efficienza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al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carico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parziale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30 %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82486" t="-7692" b="-5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8875054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Efficienza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a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pieno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carico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100 %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82486" t="-107692" b="-42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911784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Perdite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termiche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in standby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P</a:t>
                          </a:r>
                          <a:r>
                            <a:rPr lang="en-GB" sz="2000" b="0" baseline="-2500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stby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26542344"/>
                      </a:ext>
                    </a:extLst>
                  </a:tr>
                  <a:tr h="396240">
                    <a:tc gridSpan="2"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elettrico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minimo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722344"/>
                      </a:ext>
                    </a:extLst>
                  </a:tr>
                  <a:tr h="396240">
                    <a:tc gridSpan="2">
                      <a:txBody>
                        <a:bodyPr/>
                        <a:lstStyle/>
                        <a:p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elettrico</a:t>
                          </a:r>
                          <a:r>
                            <a:rPr lang="en-GB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GB" sz="2000" b="0" noProof="0" dirty="0" err="1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massimo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7935560"/>
                      </a:ext>
                    </a:extLst>
                  </a:tr>
                  <a:tr h="396240">
                    <a:tc gridSpan="2">
                      <a:txBody>
                        <a:bodyPr/>
                        <a:lstStyle/>
                        <a:p>
                          <a:r>
                            <a:rPr lang="it-IT" sz="2000" b="0" noProof="0" dirty="0">
                              <a:solidFill>
                                <a:schemeClr val="accent3"/>
                              </a:solidFill>
                              <a:latin typeface="+mn-lt"/>
                            </a:rPr>
                            <a:t>Consumo elettrico in stand-by</a:t>
                          </a:r>
                          <a:endParaRPr lang="en-GB" sz="2000" b="0" noProof="0" dirty="0">
                            <a:solidFill>
                              <a:schemeClr val="accent3"/>
                            </a:solidFill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365153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CB4962C8-F657-467C-B410-261C506AC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999" y="1915525"/>
            <a:ext cx="7416870" cy="630998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2.</a:t>
            </a:r>
            <a:r>
              <a:rPr lang="en-US" sz="2000" b="1" i="1" dirty="0">
                <a:solidFill>
                  <a:schemeClr val="tx1"/>
                </a:solidFill>
              </a:rPr>
              <a:t>	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Una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più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dettagliata</a:t>
            </a:r>
            <a:r>
              <a:rPr lang="en-US" sz="2000" i="1" dirty="0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 per il </a:t>
            </a:r>
            <a:r>
              <a:rPr lang="en-US" sz="2000" i="1" dirty="0" err="1">
                <a:solidFill>
                  <a:schemeClr val="tx1"/>
                </a:solidFill>
                <a:ea typeface="Cambria Math"/>
                <a:cs typeface="Calibri Light" panose="020F0302020204030204" pitchFamily="34" charset="0"/>
              </a:rPr>
              <a:t>professionista</a:t>
            </a:r>
            <a:endParaRPr lang="es-ES" sz="2000" i="1" dirty="0">
              <a:solidFill>
                <a:schemeClr val="tx1"/>
              </a:solidFill>
              <a:ea typeface="Cambria Math"/>
              <a:cs typeface="Calibri Light" panose="020F030202020403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6E12D40-71FE-494B-BFE8-1ADDB337ECDD}"/>
              </a:ext>
            </a:extLst>
          </p:cNvPr>
          <p:cNvSpPr/>
          <p:nvPr/>
        </p:nvSpPr>
        <p:spPr>
          <a:xfrm>
            <a:off x="576000" y="1436400"/>
            <a:ext cx="1817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ea typeface="Cambria Math"/>
                <a:cs typeface="Calibri Light" panose="020F0302020204030204" pitchFamily="34" charset="0"/>
              </a:rPr>
              <a:t>Due versioni: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E62DAF8-8C54-46E5-8C35-692A6E38A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554400"/>
            <a:ext cx="8568000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Etichettatura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nel</a:t>
            </a:r>
            <a:r>
              <a:rPr lang="en-US" dirty="0">
                <a:solidFill>
                  <a:schemeClr val="accent1"/>
                </a:solidFill>
              </a:rPr>
              <a:t> tool HARP - </a:t>
            </a:r>
            <a:r>
              <a:rPr lang="en-US" dirty="0" err="1">
                <a:solidFill>
                  <a:schemeClr val="accent1"/>
                </a:solidFill>
              </a:rPr>
              <a:t>caldaie</a:t>
            </a:r>
            <a:endParaRPr lang="en-GB" dirty="0">
              <a:solidFill>
                <a:srgbClr val="63B34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366DA6-E2B2-4B23-8736-0EA95CF86067}"/>
                  </a:ext>
                </a:extLst>
              </p:cNvPr>
              <p:cNvSpPr txBox="1"/>
              <p:nvPr/>
            </p:nvSpPr>
            <p:spPr>
              <a:xfrm>
                <a:off x="4284434" y="5691744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it-IT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366DA6-E2B2-4B23-8736-0EA95CF860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434" y="5691744"/>
                <a:ext cx="457200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0F765EF-5844-4D6E-98CB-151860D1DAFF}"/>
                  </a:ext>
                </a:extLst>
              </p:cNvPr>
              <p:cNvSpPr txBox="1"/>
              <p:nvPr/>
            </p:nvSpPr>
            <p:spPr>
              <a:xfrm>
                <a:off x="4284434" y="5257818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it-IT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it-IT" sz="1800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0F765EF-5844-4D6E-98CB-151860D1D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434" y="5257818"/>
                <a:ext cx="4572000" cy="369332"/>
              </a:xfrm>
              <a:prstGeom prst="rect">
                <a:avLst/>
              </a:prstGeom>
              <a:blipFill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42AD82-95E4-4CD3-9DD5-E55203F61A87}"/>
                  </a:ext>
                </a:extLst>
              </p:cNvPr>
              <p:cNvSpPr txBox="1"/>
              <p:nvPr/>
            </p:nvSpPr>
            <p:spPr>
              <a:xfrm>
                <a:off x="4284434" y="6061076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sz="1800" smtClean="0">
                              <a:latin typeface="Cambria Math" panose="02040503050406030204" pitchFamily="18" charset="0"/>
                            </a:rPr>
                            <m:t>𝑆𝐵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42AD82-95E4-4CD3-9DD5-E55203F61A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434" y="6061076"/>
                <a:ext cx="457200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1478283"/>
      </p:ext>
    </p:extLst>
  </p:cSld>
  <p:clrMapOvr>
    <a:masterClrMapping/>
  </p:clrMapOvr>
</p:sld>
</file>

<file path=ppt/theme/theme1.xml><?xml version="1.0" encoding="utf-8"?>
<a:theme xmlns:a="http://schemas.openxmlformats.org/drawingml/2006/main" name="HARP">
  <a:themeElements>
    <a:clrScheme name="Custom 8">
      <a:dk1>
        <a:srgbClr val="59595D"/>
      </a:dk1>
      <a:lt1>
        <a:srgbClr val="FFFFFF"/>
      </a:lt1>
      <a:dk2>
        <a:srgbClr val="0EA34F"/>
      </a:dk2>
      <a:lt2>
        <a:srgbClr val="FFFFFF"/>
      </a:lt2>
      <a:accent1>
        <a:srgbClr val="63B345"/>
      </a:accent1>
      <a:accent2>
        <a:srgbClr val="E51B24"/>
      </a:accent2>
      <a:accent3>
        <a:srgbClr val="59595D"/>
      </a:accent3>
      <a:accent4>
        <a:srgbClr val="FAC200"/>
      </a:accent4>
      <a:accent5>
        <a:srgbClr val="CED720"/>
      </a:accent5>
      <a:accent6>
        <a:srgbClr val="FDEA00"/>
      </a:accent6>
      <a:hlink>
        <a:srgbClr val="0073B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RP" id="{613CC2C6-8756-B249-85FE-D5A33CF9582A}" vid="{7F7D5054-D78D-F54B-B364-ED494983BB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80DB698D629945B5319AE8EFBA71C4" ma:contentTypeVersion="11" ma:contentTypeDescription="Create a new document." ma:contentTypeScope="" ma:versionID="ace9b06dd31e8a76881366b13fca17fe">
  <xsd:schema xmlns:xsd="http://www.w3.org/2001/XMLSchema" xmlns:xs="http://www.w3.org/2001/XMLSchema" xmlns:p="http://schemas.microsoft.com/office/2006/metadata/properties" xmlns:ns2="7d402d94-b717-441f-a975-f4f1f94d62d5" targetNamespace="http://schemas.microsoft.com/office/2006/metadata/properties" ma:root="true" ma:fieldsID="e55872462599857fb3f183cebe70633f" ns2:_="">
    <xsd:import namespace="7d402d94-b717-441f-a975-f4f1f94d62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02d94-b717-441f-a975-f4f1f94d6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3593A5-45F5-4BB8-A5A1-9F0735E61953}">
  <ds:schemaRefs>
    <ds:schemaRef ds:uri="baf12807-3f51-400d-9c16-ca953cc0677a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880f625-29e7-486d-8862-778c91606907"/>
  </ds:schemaRefs>
</ds:datastoreItem>
</file>

<file path=customXml/itemProps2.xml><?xml version="1.0" encoding="utf-8"?>
<ds:datastoreItem xmlns:ds="http://schemas.openxmlformats.org/officeDocument/2006/customXml" ds:itemID="{CA9D8CB1-47A4-430D-A49C-533DD8026E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EF0968-CD0F-48ED-B8CA-CDA602E0AE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402d94-b717-441f-a975-f4f1f94d62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HARP</Template>
  <TotalTime>0</TotalTime>
  <Words>1335</Words>
  <Application>Microsoft Office PowerPoint</Application>
  <PresentationFormat>On-screen Show (4:3)</PresentationFormat>
  <Paragraphs>380</Paragraphs>
  <Slides>22</Slides>
  <Notes>9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HARP</vt:lpstr>
      <vt:lpstr>MATERIALE FORMATIVO PER PROFESSIONISTI</vt:lpstr>
      <vt:lpstr>Struttura</vt:lpstr>
      <vt:lpstr>SOMMARIO</vt:lpstr>
      <vt:lpstr>Etichettatura impianti esistenti con il tool HARP</vt:lpstr>
      <vt:lpstr>Scopo</vt:lpstr>
      <vt:lpstr>Etichettatura dei nuovi prodotti per il riscaldamneto</vt:lpstr>
      <vt:lpstr>Etichettatura dei nuovi prodotti per il riscaldamneto</vt:lpstr>
      <vt:lpstr>Etichettatura nel tool HARP - caldaie</vt:lpstr>
      <vt:lpstr>Etichettatura nel tool HARP - caldaie</vt:lpstr>
      <vt:lpstr>Etichettatura nel tool HARP – pompe di calore</vt:lpstr>
      <vt:lpstr>Etichettatura dei nuovi prodotti per il riscaldamneto</vt:lpstr>
      <vt:lpstr>PowerPoint Presentation</vt:lpstr>
      <vt:lpstr>Fabbisogno e consume energetici</vt:lpstr>
      <vt:lpstr>Fabbisogno e consume energetici</vt:lpstr>
      <vt:lpstr>Fabbisogno e consumi energetici</vt:lpstr>
      <vt:lpstr>PowerPoint Presentation</vt:lpstr>
      <vt:lpstr>PowerPoint Presentation</vt:lpstr>
      <vt:lpstr>Risparmi con la sostituzione</vt:lpstr>
      <vt:lpstr>Fabbisogno e consumi energetici</vt:lpstr>
      <vt:lpstr>Risparmi con la sostituzione</vt:lpstr>
      <vt:lpstr>Risparmi con la sostituzione</vt:lpstr>
      <vt:lpstr>Risparmi con la sostituzione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 PPT</dc:title>
  <dc:subject/>
  <dc:creator>Jesus Quesada</dc:creator>
  <cp:keywords/>
  <dc:description/>
  <cp:lastModifiedBy>Menegon Diego</cp:lastModifiedBy>
  <cp:revision>95</cp:revision>
  <dcterms:created xsi:type="dcterms:W3CDTF">2019-06-27T14:23:43Z</dcterms:created>
  <dcterms:modified xsi:type="dcterms:W3CDTF">2021-07-08T12:13:38Z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0x010100F880DB698D629945B5319AE8EFBA71C4</vt:lpwstr>
  </property>
</Properties>
</file>